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0"/>
  </p:notesMasterIdLst>
  <p:sldIdLst>
    <p:sldId id="256" r:id="rId2"/>
    <p:sldId id="270" r:id="rId3"/>
    <p:sldId id="319" r:id="rId4"/>
    <p:sldId id="321" r:id="rId5"/>
    <p:sldId id="322" r:id="rId6"/>
    <p:sldId id="324" r:id="rId7"/>
    <p:sldId id="323" r:id="rId8"/>
    <p:sldId id="325" r:id="rId9"/>
    <p:sldId id="320" r:id="rId10"/>
    <p:sldId id="313" r:id="rId11"/>
    <p:sldId id="315" r:id="rId12"/>
    <p:sldId id="314" r:id="rId13"/>
    <p:sldId id="259" r:id="rId14"/>
    <p:sldId id="327" r:id="rId15"/>
    <p:sldId id="326" r:id="rId16"/>
    <p:sldId id="329" r:id="rId17"/>
    <p:sldId id="328" r:id="rId18"/>
    <p:sldId id="316" r:id="rId19"/>
    <p:sldId id="257" r:id="rId20"/>
    <p:sldId id="312" r:id="rId21"/>
    <p:sldId id="289" r:id="rId22"/>
    <p:sldId id="303" r:id="rId23"/>
    <p:sldId id="317" r:id="rId24"/>
    <p:sldId id="262" r:id="rId25"/>
    <p:sldId id="263" r:id="rId26"/>
    <p:sldId id="264" r:id="rId27"/>
    <p:sldId id="258" r:id="rId28"/>
    <p:sldId id="318" r:id="rId29"/>
    <p:sldId id="304" r:id="rId30"/>
    <p:sldId id="306" r:id="rId31"/>
    <p:sldId id="310" r:id="rId32"/>
    <p:sldId id="307" r:id="rId33"/>
    <p:sldId id="286" r:id="rId34"/>
    <p:sldId id="287" r:id="rId35"/>
    <p:sldId id="308" r:id="rId36"/>
    <p:sldId id="309" r:id="rId37"/>
    <p:sldId id="311" r:id="rId38"/>
    <p:sldId id="268" r:id="rId39"/>
  </p:sldIdLst>
  <p:sldSz cx="18288000" cy="10287000"/>
  <p:notesSz cx="6858000" cy="9144000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Moontime" panose="02020500000000000000" charset="0"/>
      <p:regular r:id="rId45"/>
    </p:embeddedFont>
    <p:embeddedFont>
      <p:font typeface="華康特粗楷體" panose="03000909000000000000" pitchFamily="65" charset="-120"/>
      <p:regular r:id="rId46"/>
    </p:embeddedFont>
    <p:embeddedFont>
      <p:font typeface="華康康楷體W5" panose="03000509000000000000" pitchFamily="65" charset="-120"/>
      <p:regular r:id="rId47"/>
    </p:embeddedFont>
    <p:embeddedFont>
      <p:font typeface="華康超圓體" panose="020F0C09000000000000" pitchFamily="49" charset="-120"/>
      <p:regular r:id="rId48"/>
    </p:embeddedFont>
    <p:embeddedFont>
      <p:font typeface="華康鐵線龍門W3" panose="03000309000000000000" pitchFamily="65" charset="-120"/>
      <p:regular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1327" autoAdjust="0"/>
  </p:normalViewPr>
  <p:slideViewPr>
    <p:cSldViewPr>
      <p:cViewPr varScale="1">
        <p:scale>
          <a:sx n="47" d="100"/>
          <a:sy n="47" d="100"/>
        </p:scale>
        <p:origin x="29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F56B36-7594-4D8F-9B0E-EE8AFA058C8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76F94B0-C1C5-4C71-857F-99A88EB82363}">
      <dgm:prSet phldrT="[文字]"/>
      <dgm:spPr/>
      <dgm:t>
        <a:bodyPr/>
        <a:lstStyle/>
        <a:p>
          <a:r>
            <a:rPr lang="zh-TW" altLang="en-US" dirty="0">
              <a:latin typeface="華康鐵線龍門W3" panose="03000309000000000000" pitchFamily="65" charset="-120"/>
              <a:ea typeface="華康鐵線龍門W3" panose="03000309000000000000" pitchFamily="65" charset="-120"/>
            </a:rPr>
            <a:t>刺激出現</a:t>
          </a:r>
          <a:endParaRPr lang="en-US" altLang="zh-TW" dirty="0">
            <a:latin typeface="華康鐵線龍門W3" panose="03000309000000000000" pitchFamily="65" charset="-120"/>
            <a:ea typeface="華康鐵線龍門W3" panose="03000309000000000000" pitchFamily="65" charset="-120"/>
          </a:endParaRPr>
        </a:p>
        <a:p>
          <a:r>
            <a:rPr lang="en-US" altLang="zh-TW" dirty="0">
              <a:latin typeface="華康鐵線龍門W3" panose="03000309000000000000" pitchFamily="65" charset="-120"/>
              <a:ea typeface="華康鐵線龍門W3" panose="03000309000000000000" pitchFamily="65" charset="-120"/>
            </a:rPr>
            <a:t>(</a:t>
          </a:r>
          <a:r>
            <a:rPr lang="zh-TW" altLang="en-US" dirty="0">
              <a:latin typeface="華康鐵線龍門W3" panose="03000309000000000000" pitchFamily="65" charset="-120"/>
              <a:ea typeface="華康鐵線龍門W3" panose="03000309000000000000" pitchFamily="65" charset="-120"/>
            </a:rPr>
            <a:t>電擊</a:t>
          </a:r>
          <a:r>
            <a:rPr lang="en-US" altLang="zh-TW" dirty="0">
              <a:latin typeface="華康鐵線龍門W3" panose="03000309000000000000" pitchFamily="65" charset="-120"/>
              <a:ea typeface="華康鐵線龍門W3" panose="03000309000000000000" pitchFamily="65" charset="-120"/>
            </a:rPr>
            <a:t>/</a:t>
          </a:r>
          <a:r>
            <a:rPr lang="zh-TW" altLang="en-US" dirty="0">
              <a:latin typeface="華康鐵線龍門W3" panose="03000309000000000000" pitchFamily="65" charset="-120"/>
              <a:ea typeface="華康鐵線龍門W3" panose="03000309000000000000" pitchFamily="65" charset="-120"/>
            </a:rPr>
            <a:t>刺</a:t>
          </a:r>
          <a:r>
            <a:rPr lang="en-US" altLang="zh-TW" dirty="0">
              <a:latin typeface="華康鐵線龍門W3" panose="03000309000000000000" pitchFamily="65" charset="-120"/>
              <a:ea typeface="華康鐵線龍門W3" panose="03000309000000000000" pitchFamily="65" charset="-120"/>
            </a:rPr>
            <a:t>/</a:t>
          </a:r>
          <a:r>
            <a:rPr lang="zh-TW" altLang="en-US" dirty="0">
              <a:latin typeface="華康鐵線龍門W3" panose="03000309000000000000" pitchFamily="65" charset="-120"/>
              <a:ea typeface="華康鐵線龍門W3" panose="03000309000000000000" pitchFamily="65" charset="-120"/>
            </a:rPr>
            <a:t>戳</a:t>
          </a:r>
          <a:r>
            <a:rPr lang="en-US" altLang="zh-TW" dirty="0">
              <a:latin typeface="華康鐵線龍門W3" panose="03000309000000000000" pitchFamily="65" charset="-120"/>
              <a:ea typeface="華康鐵線龍門W3" panose="03000309000000000000" pitchFamily="65" charset="-120"/>
            </a:rPr>
            <a:t>)</a:t>
          </a:r>
          <a:endParaRPr lang="zh-TW" altLang="en-US" dirty="0">
            <a:latin typeface="華康鐵線龍門W3" panose="03000309000000000000" pitchFamily="65" charset="-120"/>
            <a:ea typeface="華康鐵線龍門W3" panose="03000309000000000000" pitchFamily="65" charset="-120"/>
          </a:endParaRPr>
        </a:p>
      </dgm:t>
    </dgm:pt>
    <dgm:pt modelId="{32EAEE85-A419-408F-B23E-0126676858A5}" type="parTrans" cxnId="{1BC46597-4CBE-4CE2-894D-48A11752EE70}">
      <dgm:prSet/>
      <dgm:spPr/>
      <dgm:t>
        <a:bodyPr/>
        <a:lstStyle/>
        <a:p>
          <a:endParaRPr lang="zh-TW" altLang="en-US"/>
        </a:p>
      </dgm:t>
    </dgm:pt>
    <dgm:pt modelId="{FC75FD47-A53D-4B74-9C66-6CC774CC20A8}" type="sibTrans" cxnId="{1BC46597-4CBE-4CE2-894D-48A11752EE70}">
      <dgm:prSet/>
      <dgm:spPr/>
      <dgm:t>
        <a:bodyPr/>
        <a:lstStyle/>
        <a:p>
          <a:endParaRPr lang="zh-TW" altLang="en-US"/>
        </a:p>
      </dgm:t>
    </dgm:pt>
    <dgm:pt modelId="{E8375126-0164-44DC-8696-3BE86B55046F}">
      <dgm:prSet phldrT="[文字]"/>
      <dgm:spPr/>
      <dgm:t>
        <a:bodyPr/>
        <a:lstStyle/>
        <a:p>
          <a:r>
            <a:rPr lang="zh-TW" altLang="en-US" dirty="0">
              <a:latin typeface="華康鐵線龍門W3" panose="03000309000000000000" pitchFamily="65" charset="-120"/>
              <a:ea typeface="華康鐵線龍門W3" panose="03000309000000000000" pitchFamily="65" charset="-120"/>
            </a:rPr>
            <a:t>是否有「害」？</a:t>
          </a:r>
        </a:p>
      </dgm:t>
    </dgm:pt>
    <dgm:pt modelId="{0F1F394F-6901-474A-804B-A7FCB4259D55}" type="parTrans" cxnId="{28BB5B65-D2FD-487F-B09F-64E086607094}">
      <dgm:prSet/>
      <dgm:spPr/>
      <dgm:t>
        <a:bodyPr/>
        <a:lstStyle/>
        <a:p>
          <a:endParaRPr lang="zh-TW" altLang="en-US"/>
        </a:p>
      </dgm:t>
    </dgm:pt>
    <dgm:pt modelId="{9E8253F5-A08E-4BB1-B9A8-229E6FB3B3BF}" type="sibTrans" cxnId="{28BB5B65-D2FD-487F-B09F-64E086607094}">
      <dgm:prSet/>
      <dgm:spPr/>
      <dgm:t>
        <a:bodyPr/>
        <a:lstStyle/>
        <a:p>
          <a:endParaRPr lang="zh-TW" altLang="en-US"/>
        </a:p>
      </dgm:t>
    </dgm:pt>
    <dgm:pt modelId="{815478CA-C814-4DFF-9AEE-16E7E27610F7}">
      <dgm:prSet phldrT="[文字]"/>
      <dgm:spPr/>
      <dgm:t>
        <a:bodyPr/>
        <a:lstStyle/>
        <a:p>
          <a:r>
            <a:rPr lang="zh-TW" altLang="en-US" dirty="0">
              <a:latin typeface="華康鐵線龍門W3" panose="03000309000000000000" pitchFamily="65" charset="-120"/>
              <a:ea typeface="華康鐵線龍門W3" panose="03000309000000000000" pitchFamily="65" charset="-120"/>
            </a:rPr>
            <a:t>有害！</a:t>
          </a:r>
        </a:p>
      </dgm:t>
    </dgm:pt>
    <dgm:pt modelId="{AC58A0DD-8A00-4332-A8F1-9B76C96C4C14}" type="parTrans" cxnId="{9225C7DC-68D9-494F-8B6A-9C52F92A2B99}">
      <dgm:prSet/>
      <dgm:spPr/>
      <dgm:t>
        <a:bodyPr/>
        <a:lstStyle/>
        <a:p>
          <a:endParaRPr lang="zh-TW" altLang="en-US"/>
        </a:p>
      </dgm:t>
    </dgm:pt>
    <dgm:pt modelId="{6C762E8C-DA84-4A08-A1B7-C5A3BC137A20}" type="sibTrans" cxnId="{9225C7DC-68D9-494F-8B6A-9C52F92A2B99}">
      <dgm:prSet/>
      <dgm:spPr/>
      <dgm:t>
        <a:bodyPr/>
        <a:lstStyle/>
        <a:p>
          <a:endParaRPr lang="zh-TW" altLang="en-US"/>
        </a:p>
      </dgm:t>
    </dgm:pt>
    <dgm:pt modelId="{B07E7FB8-C2A6-414F-B130-B29F83C06997}">
      <dgm:prSet phldrT="[文字]"/>
      <dgm:spPr/>
      <dgm:t>
        <a:bodyPr/>
        <a:lstStyle/>
        <a:p>
          <a:r>
            <a:rPr lang="zh-TW" altLang="en-US" dirty="0">
              <a:latin typeface="華康鐵線龍門W3" panose="03000309000000000000" pitchFamily="65" charset="-120"/>
              <a:ea typeface="華康鐵線龍門W3" panose="03000309000000000000" pitchFamily="65" charset="-120"/>
            </a:rPr>
            <a:t>無害</a:t>
          </a:r>
          <a:r>
            <a:rPr lang="en-US" altLang="zh-TW" dirty="0">
              <a:latin typeface="華康鐵線龍門W3" panose="03000309000000000000" pitchFamily="65" charset="-120"/>
              <a:ea typeface="華康鐵線龍門W3" panose="03000309000000000000" pitchFamily="65" charset="-120"/>
            </a:rPr>
            <a:t>……</a:t>
          </a:r>
          <a:endParaRPr lang="zh-TW" altLang="en-US" dirty="0">
            <a:latin typeface="華康鐵線龍門W3" panose="03000309000000000000" pitchFamily="65" charset="-120"/>
            <a:ea typeface="華康鐵線龍門W3" panose="03000309000000000000" pitchFamily="65" charset="-120"/>
          </a:endParaRPr>
        </a:p>
      </dgm:t>
    </dgm:pt>
    <dgm:pt modelId="{0576CB4E-A7CB-4D81-8AF0-77276F7459E9}" type="parTrans" cxnId="{3F27CBA6-7326-415B-8421-36598AF951C2}">
      <dgm:prSet/>
      <dgm:spPr/>
      <dgm:t>
        <a:bodyPr/>
        <a:lstStyle/>
        <a:p>
          <a:endParaRPr lang="zh-TW" altLang="en-US"/>
        </a:p>
      </dgm:t>
    </dgm:pt>
    <dgm:pt modelId="{F6908D09-E72D-4F38-8C19-7D052B5775AB}" type="sibTrans" cxnId="{3F27CBA6-7326-415B-8421-36598AF951C2}">
      <dgm:prSet/>
      <dgm:spPr/>
      <dgm:t>
        <a:bodyPr/>
        <a:lstStyle/>
        <a:p>
          <a:endParaRPr lang="zh-TW" altLang="en-US"/>
        </a:p>
      </dgm:t>
    </dgm:pt>
    <dgm:pt modelId="{21F224E5-13EE-4A6C-855B-717D8685F5BF}">
      <dgm:prSet/>
      <dgm:spPr/>
      <dgm:t>
        <a:bodyPr/>
        <a:lstStyle/>
        <a:p>
          <a:r>
            <a:rPr lang="zh-TW" altLang="en-US" dirty="0">
              <a:latin typeface="華康鐵線龍門W3" panose="03000309000000000000" pitchFamily="65" charset="-120"/>
              <a:ea typeface="華康鐵線龍門W3" panose="03000309000000000000" pitchFamily="65" charset="-120"/>
            </a:rPr>
            <a:t>敏感化</a:t>
          </a:r>
        </a:p>
      </dgm:t>
    </dgm:pt>
    <dgm:pt modelId="{63AE0A17-7983-43FA-816B-7B639395CE97}" type="parTrans" cxnId="{953A2063-3993-4B25-A146-2D84FA1A6F48}">
      <dgm:prSet/>
      <dgm:spPr/>
      <dgm:t>
        <a:bodyPr/>
        <a:lstStyle/>
        <a:p>
          <a:endParaRPr lang="zh-TW" altLang="en-US"/>
        </a:p>
      </dgm:t>
    </dgm:pt>
    <dgm:pt modelId="{1A5FBCD4-556F-434F-B9A2-701D87212EE3}" type="sibTrans" cxnId="{953A2063-3993-4B25-A146-2D84FA1A6F48}">
      <dgm:prSet/>
      <dgm:spPr/>
      <dgm:t>
        <a:bodyPr/>
        <a:lstStyle/>
        <a:p>
          <a:endParaRPr lang="zh-TW" altLang="en-US"/>
        </a:p>
      </dgm:t>
    </dgm:pt>
    <dgm:pt modelId="{E4789A88-FDA4-47F4-B29E-9836B5B032C3}">
      <dgm:prSet/>
      <dgm:spPr/>
      <dgm:t>
        <a:bodyPr/>
        <a:lstStyle/>
        <a:p>
          <a:r>
            <a:rPr lang="zh-TW" altLang="en-US" dirty="0">
              <a:latin typeface="華康鐵線龍門W3" panose="03000309000000000000" pitchFamily="65" charset="-120"/>
              <a:ea typeface="華康鐵線龍門W3" panose="03000309000000000000" pitchFamily="65" charset="-120"/>
            </a:rPr>
            <a:t>去敏感化</a:t>
          </a:r>
        </a:p>
      </dgm:t>
    </dgm:pt>
    <dgm:pt modelId="{387992F1-43E8-46B4-8A44-DE1672EA3EAF}" type="parTrans" cxnId="{4A4DCB2E-BEE3-44EB-BE15-49C2D4247D61}">
      <dgm:prSet/>
      <dgm:spPr/>
      <dgm:t>
        <a:bodyPr/>
        <a:lstStyle/>
        <a:p>
          <a:endParaRPr lang="zh-TW" altLang="en-US"/>
        </a:p>
      </dgm:t>
    </dgm:pt>
    <dgm:pt modelId="{F01BAE8A-914E-4CC4-8C43-14F57F017A2D}" type="sibTrans" cxnId="{4A4DCB2E-BEE3-44EB-BE15-49C2D4247D61}">
      <dgm:prSet/>
      <dgm:spPr/>
      <dgm:t>
        <a:bodyPr/>
        <a:lstStyle/>
        <a:p>
          <a:endParaRPr lang="zh-TW" altLang="en-US"/>
        </a:p>
      </dgm:t>
    </dgm:pt>
    <dgm:pt modelId="{D012D110-8E90-4AFE-82B9-AFCD6FBCDD30}" type="pres">
      <dgm:prSet presAssocID="{FCF56B36-7594-4D8F-9B0E-EE8AFA058C8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60E97BD-7302-4BE0-8019-E830F6DB53AC}" type="pres">
      <dgm:prSet presAssocID="{576F94B0-C1C5-4C71-857F-99A88EB82363}" presName="root1" presStyleCnt="0"/>
      <dgm:spPr/>
    </dgm:pt>
    <dgm:pt modelId="{76992D3D-BF75-49EC-93BF-17E3DE525C14}" type="pres">
      <dgm:prSet presAssocID="{576F94B0-C1C5-4C71-857F-99A88EB82363}" presName="LevelOneTextNode" presStyleLbl="node0" presStyleIdx="0" presStyleCnt="1">
        <dgm:presLayoutVars>
          <dgm:chPref val="3"/>
        </dgm:presLayoutVars>
      </dgm:prSet>
      <dgm:spPr/>
    </dgm:pt>
    <dgm:pt modelId="{46CC7EDE-0854-4CB5-AD7F-9D036644A281}" type="pres">
      <dgm:prSet presAssocID="{576F94B0-C1C5-4C71-857F-99A88EB82363}" presName="level2hierChild" presStyleCnt="0"/>
      <dgm:spPr/>
    </dgm:pt>
    <dgm:pt modelId="{9D15554A-A18D-4B4C-8C9B-28FDA6216E61}" type="pres">
      <dgm:prSet presAssocID="{0F1F394F-6901-474A-804B-A7FCB4259D55}" presName="conn2-1" presStyleLbl="parChTrans1D2" presStyleIdx="0" presStyleCnt="1"/>
      <dgm:spPr/>
    </dgm:pt>
    <dgm:pt modelId="{B43ACEE2-E28E-4F1B-B3F0-D762355061B8}" type="pres">
      <dgm:prSet presAssocID="{0F1F394F-6901-474A-804B-A7FCB4259D55}" presName="connTx" presStyleLbl="parChTrans1D2" presStyleIdx="0" presStyleCnt="1"/>
      <dgm:spPr/>
    </dgm:pt>
    <dgm:pt modelId="{4AA509DE-65C6-416C-91F9-F6DD7F0D5CF7}" type="pres">
      <dgm:prSet presAssocID="{E8375126-0164-44DC-8696-3BE86B55046F}" presName="root2" presStyleCnt="0"/>
      <dgm:spPr/>
    </dgm:pt>
    <dgm:pt modelId="{F5C12F21-7905-44F7-BF85-058B149F5C86}" type="pres">
      <dgm:prSet presAssocID="{E8375126-0164-44DC-8696-3BE86B55046F}" presName="LevelTwoTextNode" presStyleLbl="node2" presStyleIdx="0" presStyleCnt="1" custScaleX="120000">
        <dgm:presLayoutVars>
          <dgm:chPref val="3"/>
        </dgm:presLayoutVars>
      </dgm:prSet>
      <dgm:spPr/>
    </dgm:pt>
    <dgm:pt modelId="{51EFEF76-F9DD-4935-855F-465A611285A0}" type="pres">
      <dgm:prSet presAssocID="{E8375126-0164-44DC-8696-3BE86B55046F}" presName="level3hierChild" presStyleCnt="0"/>
      <dgm:spPr/>
    </dgm:pt>
    <dgm:pt modelId="{B7C9EE6C-A928-498C-B770-4D403932E480}" type="pres">
      <dgm:prSet presAssocID="{AC58A0DD-8A00-4332-A8F1-9B76C96C4C14}" presName="conn2-1" presStyleLbl="parChTrans1D3" presStyleIdx="0" presStyleCnt="2"/>
      <dgm:spPr/>
    </dgm:pt>
    <dgm:pt modelId="{6E1E7F4E-9414-4446-8ECB-7250C598C685}" type="pres">
      <dgm:prSet presAssocID="{AC58A0DD-8A00-4332-A8F1-9B76C96C4C14}" presName="connTx" presStyleLbl="parChTrans1D3" presStyleIdx="0" presStyleCnt="2"/>
      <dgm:spPr/>
    </dgm:pt>
    <dgm:pt modelId="{21F326C2-1DF9-4AE1-9378-59BC66A7DBFE}" type="pres">
      <dgm:prSet presAssocID="{815478CA-C814-4DFF-9AEE-16E7E27610F7}" presName="root2" presStyleCnt="0"/>
      <dgm:spPr/>
    </dgm:pt>
    <dgm:pt modelId="{EEBD2223-38F3-45C6-AE3F-85D4FAB575AD}" type="pres">
      <dgm:prSet presAssocID="{815478CA-C814-4DFF-9AEE-16E7E27610F7}" presName="LevelTwoTextNode" presStyleLbl="node3" presStyleIdx="0" presStyleCnt="2">
        <dgm:presLayoutVars>
          <dgm:chPref val="3"/>
        </dgm:presLayoutVars>
      </dgm:prSet>
      <dgm:spPr/>
    </dgm:pt>
    <dgm:pt modelId="{D7597C0E-9FE9-4B39-8FA8-143C47441C46}" type="pres">
      <dgm:prSet presAssocID="{815478CA-C814-4DFF-9AEE-16E7E27610F7}" presName="level3hierChild" presStyleCnt="0"/>
      <dgm:spPr/>
    </dgm:pt>
    <dgm:pt modelId="{80210A15-974E-43B6-BD55-F16FC3003ED3}" type="pres">
      <dgm:prSet presAssocID="{63AE0A17-7983-43FA-816B-7B639395CE97}" presName="conn2-1" presStyleLbl="parChTrans1D4" presStyleIdx="0" presStyleCnt="2"/>
      <dgm:spPr/>
    </dgm:pt>
    <dgm:pt modelId="{0AF94C89-712F-48AA-8795-2DFC0814E437}" type="pres">
      <dgm:prSet presAssocID="{63AE0A17-7983-43FA-816B-7B639395CE97}" presName="connTx" presStyleLbl="parChTrans1D4" presStyleIdx="0" presStyleCnt="2"/>
      <dgm:spPr/>
    </dgm:pt>
    <dgm:pt modelId="{95304FBB-49E0-4E66-A4B5-375064D0E4E3}" type="pres">
      <dgm:prSet presAssocID="{21F224E5-13EE-4A6C-855B-717D8685F5BF}" presName="root2" presStyleCnt="0"/>
      <dgm:spPr/>
    </dgm:pt>
    <dgm:pt modelId="{A21F815A-AD62-4911-8842-0841EF586B1A}" type="pres">
      <dgm:prSet presAssocID="{21F224E5-13EE-4A6C-855B-717D8685F5BF}" presName="LevelTwoTextNode" presStyleLbl="node4" presStyleIdx="0" presStyleCnt="2">
        <dgm:presLayoutVars>
          <dgm:chPref val="3"/>
        </dgm:presLayoutVars>
      </dgm:prSet>
      <dgm:spPr/>
    </dgm:pt>
    <dgm:pt modelId="{F098446B-6F3C-4AF4-B11F-3E4FE207F01F}" type="pres">
      <dgm:prSet presAssocID="{21F224E5-13EE-4A6C-855B-717D8685F5BF}" presName="level3hierChild" presStyleCnt="0"/>
      <dgm:spPr/>
    </dgm:pt>
    <dgm:pt modelId="{5E77150A-FFB0-43BC-A294-CFEB36E3729D}" type="pres">
      <dgm:prSet presAssocID="{0576CB4E-A7CB-4D81-8AF0-77276F7459E9}" presName="conn2-1" presStyleLbl="parChTrans1D3" presStyleIdx="1" presStyleCnt="2"/>
      <dgm:spPr/>
    </dgm:pt>
    <dgm:pt modelId="{3DD1DF34-F02A-49FB-880E-EBD02017B7DF}" type="pres">
      <dgm:prSet presAssocID="{0576CB4E-A7CB-4D81-8AF0-77276F7459E9}" presName="connTx" presStyleLbl="parChTrans1D3" presStyleIdx="1" presStyleCnt="2"/>
      <dgm:spPr/>
    </dgm:pt>
    <dgm:pt modelId="{F1DBD10F-3DD4-4B7B-AD1B-8D521A12CE99}" type="pres">
      <dgm:prSet presAssocID="{B07E7FB8-C2A6-414F-B130-B29F83C06997}" presName="root2" presStyleCnt="0"/>
      <dgm:spPr/>
    </dgm:pt>
    <dgm:pt modelId="{D71390C1-C394-4CF0-AF5B-8AC3410ECCD0}" type="pres">
      <dgm:prSet presAssocID="{B07E7FB8-C2A6-414F-B130-B29F83C06997}" presName="LevelTwoTextNode" presStyleLbl="node3" presStyleIdx="1" presStyleCnt="2">
        <dgm:presLayoutVars>
          <dgm:chPref val="3"/>
        </dgm:presLayoutVars>
      </dgm:prSet>
      <dgm:spPr/>
    </dgm:pt>
    <dgm:pt modelId="{D77F9163-04CD-4E29-854E-19483B477F5B}" type="pres">
      <dgm:prSet presAssocID="{B07E7FB8-C2A6-414F-B130-B29F83C06997}" presName="level3hierChild" presStyleCnt="0"/>
      <dgm:spPr/>
    </dgm:pt>
    <dgm:pt modelId="{7CE4FB0A-28C3-4CF7-A6BE-8EE89B37BAFF}" type="pres">
      <dgm:prSet presAssocID="{387992F1-43E8-46B4-8A44-DE1672EA3EAF}" presName="conn2-1" presStyleLbl="parChTrans1D4" presStyleIdx="1" presStyleCnt="2"/>
      <dgm:spPr/>
    </dgm:pt>
    <dgm:pt modelId="{68035D97-01EF-4A6C-A29B-6D4EC1BDEAE1}" type="pres">
      <dgm:prSet presAssocID="{387992F1-43E8-46B4-8A44-DE1672EA3EAF}" presName="connTx" presStyleLbl="parChTrans1D4" presStyleIdx="1" presStyleCnt="2"/>
      <dgm:spPr/>
    </dgm:pt>
    <dgm:pt modelId="{B659B522-8B65-4CDE-9A86-BE28178870B1}" type="pres">
      <dgm:prSet presAssocID="{E4789A88-FDA4-47F4-B29E-9836B5B032C3}" presName="root2" presStyleCnt="0"/>
      <dgm:spPr/>
    </dgm:pt>
    <dgm:pt modelId="{9AD84850-AF61-424B-BC3A-EFEA9E8A8F87}" type="pres">
      <dgm:prSet presAssocID="{E4789A88-FDA4-47F4-B29E-9836B5B032C3}" presName="LevelTwoTextNode" presStyleLbl="node4" presStyleIdx="1" presStyleCnt="2">
        <dgm:presLayoutVars>
          <dgm:chPref val="3"/>
        </dgm:presLayoutVars>
      </dgm:prSet>
      <dgm:spPr/>
    </dgm:pt>
    <dgm:pt modelId="{148CBC3C-CB0F-436F-ABE2-CE20D003CB0A}" type="pres">
      <dgm:prSet presAssocID="{E4789A88-FDA4-47F4-B29E-9836B5B032C3}" presName="level3hierChild" presStyleCnt="0"/>
      <dgm:spPr/>
    </dgm:pt>
  </dgm:ptLst>
  <dgm:cxnLst>
    <dgm:cxn modelId="{F3824802-DBAE-4D22-B051-42290125BC16}" type="presOf" srcId="{0576CB4E-A7CB-4D81-8AF0-77276F7459E9}" destId="{3DD1DF34-F02A-49FB-880E-EBD02017B7DF}" srcOrd="1" destOrd="0" presId="urn:microsoft.com/office/officeart/2005/8/layout/hierarchy2"/>
    <dgm:cxn modelId="{3A5B1D0A-1D1F-4B35-992C-9B99DA2F5633}" type="presOf" srcId="{387992F1-43E8-46B4-8A44-DE1672EA3EAF}" destId="{7CE4FB0A-28C3-4CF7-A6BE-8EE89B37BAFF}" srcOrd="0" destOrd="0" presId="urn:microsoft.com/office/officeart/2005/8/layout/hierarchy2"/>
    <dgm:cxn modelId="{19B7550D-BB5D-4105-AD9E-371D2A9AD2EB}" type="presOf" srcId="{E8375126-0164-44DC-8696-3BE86B55046F}" destId="{F5C12F21-7905-44F7-BF85-058B149F5C86}" srcOrd="0" destOrd="0" presId="urn:microsoft.com/office/officeart/2005/8/layout/hierarchy2"/>
    <dgm:cxn modelId="{54F21714-DCA6-4BFB-9ADA-98543AA9A49B}" type="presOf" srcId="{E4789A88-FDA4-47F4-B29E-9836B5B032C3}" destId="{9AD84850-AF61-424B-BC3A-EFEA9E8A8F87}" srcOrd="0" destOrd="0" presId="urn:microsoft.com/office/officeart/2005/8/layout/hierarchy2"/>
    <dgm:cxn modelId="{069FAF29-CADA-44A9-A012-37ECC3B7A73A}" type="presOf" srcId="{21F224E5-13EE-4A6C-855B-717D8685F5BF}" destId="{A21F815A-AD62-4911-8842-0841EF586B1A}" srcOrd="0" destOrd="0" presId="urn:microsoft.com/office/officeart/2005/8/layout/hierarchy2"/>
    <dgm:cxn modelId="{4A4DCB2E-BEE3-44EB-BE15-49C2D4247D61}" srcId="{B07E7FB8-C2A6-414F-B130-B29F83C06997}" destId="{E4789A88-FDA4-47F4-B29E-9836B5B032C3}" srcOrd="0" destOrd="0" parTransId="{387992F1-43E8-46B4-8A44-DE1672EA3EAF}" sibTransId="{F01BAE8A-914E-4CC4-8C43-14F57F017A2D}"/>
    <dgm:cxn modelId="{953A2063-3993-4B25-A146-2D84FA1A6F48}" srcId="{815478CA-C814-4DFF-9AEE-16E7E27610F7}" destId="{21F224E5-13EE-4A6C-855B-717D8685F5BF}" srcOrd="0" destOrd="0" parTransId="{63AE0A17-7983-43FA-816B-7B639395CE97}" sibTransId="{1A5FBCD4-556F-434F-B9A2-701D87212EE3}"/>
    <dgm:cxn modelId="{28BB5B65-D2FD-487F-B09F-64E086607094}" srcId="{576F94B0-C1C5-4C71-857F-99A88EB82363}" destId="{E8375126-0164-44DC-8696-3BE86B55046F}" srcOrd="0" destOrd="0" parTransId="{0F1F394F-6901-474A-804B-A7FCB4259D55}" sibTransId="{9E8253F5-A08E-4BB1-B9A8-229E6FB3B3BF}"/>
    <dgm:cxn modelId="{D31CB081-6ACC-4747-9A00-47F376962996}" type="presOf" srcId="{FCF56B36-7594-4D8F-9B0E-EE8AFA058C86}" destId="{D012D110-8E90-4AFE-82B9-AFCD6FBCDD30}" srcOrd="0" destOrd="0" presId="urn:microsoft.com/office/officeart/2005/8/layout/hierarchy2"/>
    <dgm:cxn modelId="{0D84B781-703B-4AEB-B1A2-66F08059CA55}" type="presOf" srcId="{B07E7FB8-C2A6-414F-B130-B29F83C06997}" destId="{D71390C1-C394-4CF0-AF5B-8AC3410ECCD0}" srcOrd="0" destOrd="0" presId="urn:microsoft.com/office/officeart/2005/8/layout/hierarchy2"/>
    <dgm:cxn modelId="{89BEDC84-39E0-410D-95E1-A552692B23B2}" type="presOf" srcId="{63AE0A17-7983-43FA-816B-7B639395CE97}" destId="{80210A15-974E-43B6-BD55-F16FC3003ED3}" srcOrd="0" destOrd="0" presId="urn:microsoft.com/office/officeart/2005/8/layout/hierarchy2"/>
    <dgm:cxn modelId="{4166E788-7EEF-4035-BEE4-A718596465B5}" type="presOf" srcId="{AC58A0DD-8A00-4332-A8F1-9B76C96C4C14}" destId="{6E1E7F4E-9414-4446-8ECB-7250C598C685}" srcOrd="1" destOrd="0" presId="urn:microsoft.com/office/officeart/2005/8/layout/hierarchy2"/>
    <dgm:cxn modelId="{F931CE89-C730-42DD-A2DF-95D06EF52FBA}" type="presOf" srcId="{815478CA-C814-4DFF-9AEE-16E7E27610F7}" destId="{EEBD2223-38F3-45C6-AE3F-85D4FAB575AD}" srcOrd="0" destOrd="0" presId="urn:microsoft.com/office/officeart/2005/8/layout/hierarchy2"/>
    <dgm:cxn modelId="{1BC46597-4CBE-4CE2-894D-48A11752EE70}" srcId="{FCF56B36-7594-4D8F-9B0E-EE8AFA058C86}" destId="{576F94B0-C1C5-4C71-857F-99A88EB82363}" srcOrd="0" destOrd="0" parTransId="{32EAEE85-A419-408F-B23E-0126676858A5}" sibTransId="{FC75FD47-A53D-4B74-9C66-6CC774CC20A8}"/>
    <dgm:cxn modelId="{25EDE1A2-4FC8-4A39-BEC9-F25E87E1E766}" type="presOf" srcId="{387992F1-43E8-46B4-8A44-DE1672EA3EAF}" destId="{68035D97-01EF-4A6C-A29B-6D4EC1BDEAE1}" srcOrd="1" destOrd="0" presId="urn:microsoft.com/office/officeart/2005/8/layout/hierarchy2"/>
    <dgm:cxn modelId="{3F27CBA6-7326-415B-8421-36598AF951C2}" srcId="{E8375126-0164-44DC-8696-3BE86B55046F}" destId="{B07E7FB8-C2A6-414F-B130-B29F83C06997}" srcOrd="1" destOrd="0" parTransId="{0576CB4E-A7CB-4D81-8AF0-77276F7459E9}" sibTransId="{F6908D09-E72D-4F38-8C19-7D052B5775AB}"/>
    <dgm:cxn modelId="{486D9EAA-5049-43B3-A937-D85DA74ED79B}" type="presOf" srcId="{0576CB4E-A7CB-4D81-8AF0-77276F7459E9}" destId="{5E77150A-FFB0-43BC-A294-CFEB36E3729D}" srcOrd="0" destOrd="0" presId="urn:microsoft.com/office/officeart/2005/8/layout/hierarchy2"/>
    <dgm:cxn modelId="{2ABF3EAC-9ADB-4E19-B1DF-3D67C9F5579B}" type="presOf" srcId="{0F1F394F-6901-474A-804B-A7FCB4259D55}" destId="{B43ACEE2-E28E-4F1B-B3F0-D762355061B8}" srcOrd="1" destOrd="0" presId="urn:microsoft.com/office/officeart/2005/8/layout/hierarchy2"/>
    <dgm:cxn modelId="{36D2A2C0-407D-49A0-A875-FDAB7649539A}" type="presOf" srcId="{63AE0A17-7983-43FA-816B-7B639395CE97}" destId="{0AF94C89-712F-48AA-8795-2DFC0814E437}" srcOrd="1" destOrd="0" presId="urn:microsoft.com/office/officeart/2005/8/layout/hierarchy2"/>
    <dgm:cxn modelId="{9225C7DC-68D9-494F-8B6A-9C52F92A2B99}" srcId="{E8375126-0164-44DC-8696-3BE86B55046F}" destId="{815478CA-C814-4DFF-9AEE-16E7E27610F7}" srcOrd="0" destOrd="0" parTransId="{AC58A0DD-8A00-4332-A8F1-9B76C96C4C14}" sibTransId="{6C762E8C-DA84-4A08-A1B7-C5A3BC137A20}"/>
    <dgm:cxn modelId="{C4FB4FE1-2B87-4FC3-A055-3494FD9FCB47}" type="presOf" srcId="{576F94B0-C1C5-4C71-857F-99A88EB82363}" destId="{76992D3D-BF75-49EC-93BF-17E3DE525C14}" srcOrd="0" destOrd="0" presId="urn:microsoft.com/office/officeart/2005/8/layout/hierarchy2"/>
    <dgm:cxn modelId="{049D13E6-D687-44DA-92BB-2BAC4B3321F3}" type="presOf" srcId="{AC58A0DD-8A00-4332-A8F1-9B76C96C4C14}" destId="{B7C9EE6C-A928-498C-B770-4D403932E480}" srcOrd="0" destOrd="0" presId="urn:microsoft.com/office/officeart/2005/8/layout/hierarchy2"/>
    <dgm:cxn modelId="{7FE832FD-6ED4-455E-8244-C7053486DA3D}" type="presOf" srcId="{0F1F394F-6901-474A-804B-A7FCB4259D55}" destId="{9D15554A-A18D-4B4C-8C9B-28FDA6216E61}" srcOrd="0" destOrd="0" presId="urn:microsoft.com/office/officeart/2005/8/layout/hierarchy2"/>
    <dgm:cxn modelId="{D520CFC0-4985-46D4-A41C-5932FEB3FC17}" type="presParOf" srcId="{D012D110-8E90-4AFE-82B9-AFCD6FBCDD30}" destId="{F60E97BD-7302-4BE0-8019-E830F6DB53AC}" srcOrd="0" destOrd="0" presId="urn:microsoft.com/office/officeart/2005/8/layout/hierarchy2"/>
    <dgm:cxn modelId="{50AABD3F-CC67-43E4-8231-0BB9A5599F9F}" type="presParOf" srcId="{F60E97BD-7302-4BE0-8019-E830F6DB53AC}" destId="{76992D3D-BF75-49EC-93BF-17E3DE525C14}" srcOrd="0" destOrd="0" presId="urn:microsoft.com/office/officeart/2005/8/layout/hierarchy2"/>
    <dgm:cxn modelId="{D6829F26-0AD1-46C8-8259-0DEA8E244396}" type="presParOf" srcId="{F60E97BD-7302-4BE0-8019-E830F6DB53AC}" destId="{46CC7EDE-0854-4CB5-AD7F-9D036644A281}" srcOrd="1" destOrd="0" presId="urn:microsoft.com/office/officeart/2005/8/layout/hierarchy2"/>
    <dgm:cxn modelId="{F620D4B2-4C00-46BD-9402-6AAB01812064}" type="presParOf" srcId="{46CC7EDE-0854-4CB5-AD7F-9D036644A281}" destId="{9D15554A-A18D-4B4C-8C9B-28FDA6216E61}" srcOrd="0" destOrd="0" presId="urn:microsoft.com/office/officeart/2005/8/layout/hierarchy2"/>
    <dgm:cxn modelId="{35571DC3-9B44-4025-853A-7D0E45B06D70}" type="presParOf" srcId="{9D15554A-A18D-4B4C-8C9B-28FDA6216E61}" destId="{B43ACEE2-E28E-4F1B-B3F0-D762355061B8}" srcOrd="0" destOrd="0" presId="urn:microsoft.com/office/officeart/2005/8/layout/hierarchy2"/>
    <dgm:cxn modelId="{E91CC81D-20F4-437E-859F-ECC73FD85528}" type="presParOf" srcId="{46CC7EDE-0854-4CB5-AD7F-9D036644A281}" destId="{4AA509DE-65C6-416C-91F9-F6DD7F0D5CF7}" srcOrd="1" destOrd="0" presId="urn:microsoft.com/office/officeart/2005/8/layout/hierarchy2"/>
    <dgm:cxn modelId="{C15B7F9B-21C4-48AA-8F1A-5087C54873D0}" type="presParOf" srcId="{4AA509DE-65C6-416C-91F9-F6DD7F0D5CF7}" destId="{F5C12F21-7905-44F7-BF85-058B149F5C86}" srcOrd="0" destOrd="0" presId="urn:microsoft.com/office/officeart/2005/8/layout/hierarchy2"/>
    <dgm:cxn modelId="{7CF851DD-1503-469F-B48C-6FD56F469456}" type="presParOf" srcId="{4AA509DE-65C6-416C-91F9-F6DD7F0D5CF7}" destId="{51EFEF76-F9DD-4935-855F-465A611285A0}" srcOrd="1" destOrd="0" presId="urn:microsoft.com/office/officeart/2005/8/layout/hierarchy2"/>
    <dgm:cxn modelId="{DCEE0A57-07D8-49A5-9BA9-FC467781136B}" type="presParOf" srcId="{51EFEF76-F9DD-4935-855F-465A611285A0}" destId="{B7C9EE6C-A928-498C-B770-4D403932E480}" srcOrd="0" destOrd="0" presId="urn:microsoft.com/office/officeart/2005/8/layout/hierarchy2"/>
    <dgm:cxn modelId="{0DDFD260-0731-43F2-96F6-3896210F84D8}" type="presParOf" srcId="{B7C9EE6C-A928-498C-B770-4D403932E480}" destId="{6E1E7F4E-9414-4446-8ECB-7250C598C685}" srcOrd="0" destOrd="0" presId="urn:microsoft.com/office/officeart/2005/8/layout/hierarchy2"/>
    <dgm:cxn modelId="{AE282926-101C-4E3D-A856-D5E033D770AC}" type="presParOf" srcId="{51EFEF76-F9DD-4935-855F-465A611285A0}" destId="{21F326C2-1DF9-4AE1-9378-59BC66A7DBFE}" srcOrd="1" destOrd="0" presId="urn:microsoft.com/office/officeart/2005/8/layout/hierarchy2"/>
    <dgm:cxn modelId="{7B7D4E80-27F4-4D82-B05C-91092A59B040}" type="presParOf" srcId="{21F326C2-1DF9-4AE1-9378-59BC66A7DBFE}" destId="{EEBD2223-38F3-45C6-AE3F-85D4FAB575AD}" srcOrd="0" destOrd="0" presId="urn:microsoft.com/office/officeart/2005/8/layout/hierarchy2"/>
    <dgm:cxn modelId="{D31443F8-1488-4ADE-9222-F38D4EC76A26}" type="presParOf" srcId="{21F326C2-1DF9-4AE1-9378-59BC66A7DBFE}" destId="{D7597C0E-9FE9-4B39-8FA8-143C47441C46}" srcOrd="1" destOrd="0" presId="urn:microsoft.com/office/officeart/2005/8/layout/hierarchy2"/>
    <dgm:cxn modelId="{4F2D8C21-16C0-46B0-A53E-386AD035D815}" type="presParOf" srcId="{D7597C0E-9FE9-4B39-8FA8-143C47441C46}" destId="{80210A15-974E-43B6-BD55-F16FC3003ED3}" srcOrd="0" destOrd="0" presId="urn:microsoft.com/office/officeart/2005/8/layout/hierarchy2"/>
    <dgm:cxn modelId="{60BF7FF4-E618-4D4F-90F3-7FBCC1BF2995}" type="presParOf" srcId="{80210A15-974E-43B6-BD55-F16FC3003ED3}" destId="{0AF94C89-712F-48AA-8795-2DFC0814E437}" srcOrd="0" destOrd="0" presId="urn:microsoft.com/office/officeart/2005/8/layout/hierarchy2"/>
    <dgm:cxn modelId="{FE495DEC-DFE8-440A-9FB5-6678597737D0}" type="presParOf" srcId="{D7597C0E-9FE9-4B39-8FA8-143C47441C46}" destId="{95304FBB-49E0-4E66-A4B5-375064D0E4E3}" srcOrd="1" destOrd="0" presId="urn:microsoft.com/office/officeart/2005/8/layout/hierarchy2"/>
    <dgm:cxn modelId="{395FCFB1-6908-4E14-A6CC-E36903019F2A}" type="presParOf" srcId="{95304FBB-49E0-4E66-A4B5-375064D0E4E3}" destId="{A21F815A-AD62-4911-8842-0841EF586B1A}" srcOrd="0" destOrd="0" presId="urn:microsoft.com/office/officeart/2005/8/layout/hierarchy2"/>
    <dgm:cxn modelId="{9ACDFE07-5116-4F38-9510-F235C3675251}" type="presParOf" srcId="{95304FBB-49E0-4E66-A4B5-375064D0E4E3}" destId="{F098446B-6F3C-4AF4-B11F-3E4FE207F01F}" srcOrd="1" destOrd="0" presId="urn:microsoft.com/office/officeart/2005/8/layout/hierarchy2"/>
    <dgm:cxn modelId="{C429C556-5865-4D82-BA78-FDBC8DD80501}" type="presParOf" srcId="{51EFEF76-F9DD-4935-855F-465A611285A0}" destId="{5E77150A-FFB0-43BC-A294-CFEB36E3729D}" srcOrd="2" destOrd="0" presId="urn:microsoft.com/office/officeart/2005/8/layout/hierarchy2"/>
    <dgm:cxn modelId="{D70E1082-80BB-47F7-B95E-2D4ADA58D04A}" type="presParOf" srcId="{5E77150A-FFB0-43BC-A294-CFEB36E3729D}" destId="{3DD1DF34-F02A-49FB-880E-EBD02017B7DF}" srcOrd="0" destOrd="0" presId="urn:microsoft.com/office/officeart/2005/8/layout/hierarchy2"/>
    <dgm:cxn modelId="{E33C862B-AAF5-424E-A909-DFC50081C70A}" type="presParOf" srcId="{51EFEF76-F9DD-4935-855F-465A611285A0}" destId="{F1DBD10F-3DD4-4B7B-AD1B-8D521A12CE99}" srcOrd="3" destOrd="0" presId="urn:microsoft.com/office/officeart/2005/8/layout/hierarchy2"/>
    <dgm:cxn modelId="{7909BE03-7DC9-4F4C-A9E5-A0C4082750A3}" type="presParOf" srcId="{F1DBD10F-3DD4-4B7B-AD1B-8D521A12CE99}" destId="{D71390C1-C394-4CF0-AF5B-8AC3410ECCD0}" srcOrd="0" destOrd="0" presId="urn:microsoft.com/office/officeart/2005/8/layout/hierarchy2"/>
    <dgm:cxn modelId="{9B6611C4-08E9-4C49-9874-349B765BA75B}" type="presParOf" srcId="{F1DBD10F-3DD4-4B7B-AD1B-8D521A12CE99}" destId="{D77F9163-04CD-4E29-854E-19483B477F5B}" srcOrd="1" destOrd="0" presId="urn:microsoft.com/office/officeart/2005/8/layout/hierarchy2"/>
    <dgm:cxn modelId="{D6937213-E20A-4997-98FE-7800E744096B}" type="presParOf" srcId="{D77F9163-04CD-4E29-854E-19483B477F5B}" destId="{7CE4FB0A-28C3-4CF7-A6BE-8EE89B37BAFF}" srcOrd="0" destOrd="0" presId="urn:microsoft.com/office/officeart/2005/8/layout/hierarchy2"/>
    <dgm:cxn modelId="{3EFCE213-D77E-4966-98C2-A33293661C77}" type="presParOf" srcId="{7CE4FB0A-28C3-4CF7-A6BE-8EE89B37BAFF}" destId="{68035D97-01EF-4A6C-A29B-6D4EC1BDEAE1}" srcOrd="0" destOrd="0" presId="urn:microsoft.com/office/officeart/2005/8/layout/hierarchy2"/>
    <dgm:cxn modelId="{5315C216-7025-480F-A411-CD2CD3CAA521}" type="presParOf" srcId="{D77F9163-04CD-4E29-854E-19483B477F5B}" destId="{B659B522-8B65-4CDE-9A86-BE28178870B1}" srcOrd="1" destOrd="0" presId="urn:microsoft.com/office/officeart/2005/8/layout/hierarchy2"/>
    <dgm:cxn modelId="{25C94975-E1C1-4192-B8E7-B310FCFF543F}" type="presParOf" srcId="{B659B522-8B65-4CDE-9A86-BE28178870B1}" destId="{9AD84850-AF61-424B-BC3A-EFEA9E8A8F87}" srcOrd="0" destOrd="0" presId="urn:microsoft.com/office/officeart/2005/8/layout/hierarchy2"/>
    <dgm:cxn modelId="{A9D9E06B-3FC8-4897-B612-499723D0E481}" type="presParOf" srcId="{B659B522-8B65-4CDE-9A86-BE28178870B1}" destId="{148CBC3C-CB0F-436F-ABE2-CE20D003CB0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992D3D-BF75-49EC-93BF-17E3DE525C14}">
      <dsp:nvSpPr>
        <dsp:cNvPr id="0" name=""/>
        <dsp:cNvSpPr/>
      </dsp:nvSpPr>
      <dsp:spPr>
        <a:xfrm>
          <a:off x="8736" y="2948620"/>
          <a:ext cx="2988319" cy="1494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700" kern="1200" dirty="0">
              <a:latin typeface="華康鐵線龍門W3" panose="03000309000000000000" pitchFamily="65" charset="-120"/>
              <a:ea typeface="華康鐵線龍門W3" panose="03000309000000000000" pitchFamily="65" charset="-120"/>
            </a:rPr>
            <a:t>刺激出現</a:t>
          </a:r>
          <a:endParaRPr lang="en-US" altLang="zh-TW" sz="3700" kern="1200" dirty="0">
            <a:latin typeface="華康鐵線龍門W3" panose="03000309000000000000" pitchFamily="65" charset="-120"/>
            <a:ea typeface="華康鐵線龍門W3" panose="03000309000000000000" pitchFamily="65" charset="-120"/>
          </a:endParaRPr>
        </a:p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700" kern="1200" dirty="0">
              <a:latin typeface="華康鐵線龍門W3" panose="03000309000000000000" pitchFamily="65" charset="-120"/>
              <a:ea typeface="華康鐵線龍門W3" panose="03000309000000000000" pitchFamily="65" charset="-120"/>
            </a:rPr>
            <a:t>(</a:t>
          </a:r>
          <a:r>
            <a:rPr lang="zh-TW" altLang="en-US" sz="3700" kern="1200" dirty="0">
              <a:latin typeface="華康鐵線龍門W3" panose="03000309000000000000" pitchFamily="65" charset="-120"/>
              <a:ea typeface="華康鐵線龍門W3" panose="03000309000000000000" pitchFamily="65" charset="-120"/>
            </a:rPr>
            <a:t>電擊</a:t>
          </a:r>
          <a:r>
            <a:rPr lang="en-US" altLang="zh-TW" sz="3700" kern="1200" dirty="0">
              <a:latin typeface="華康鐵線龍門W3" panose="03000309000000000000" pitchFamily="65" charset="-120"/>
              <a:ea typeface="華康鐵線龍門W3" panose="03000309000000000000" pitchFamily="65" charset="-120"/>
            </a:rPr>
            <a:t>/</a:t>
          </a:r>
          <a:r>
            <a:rPr lang="zh-TW" altLang="en-US" sz="3700" kern="1200" dirty="0">
              <a:latin typeface="華康鐵線龍門W3" panose="03000309000000000000" pitchFamily="65" charset="-120"/>
              <a:ea typeface="華康鐵線龍門W3" panose="03000309000000000000" pitchFamily="65" charset="-120"/>
            </a:rPr>
            <a:t>刺</a:t>
          </a:r>
          <a:r>
            <a:rPr lang="en-US" altLang="zh-TW" sz="3700" kern="1200" dirty="0">
              <a:latin typeface="華康鐵線龍門W3" panose="03000309000000000000" pitchFamily="65" charset="-120"/>
              <a:ea typeface="華康鐵線龍門W3" panose="03000309000000000000" pitchFamily="65" charset="-120"/>
            </a:rPr>
            <a:t>/</a:t>
          </a:r>
          <a:r>
            <a:rPr lang="zh-TW" altLang="en-US" sz="3700" kern="1200" dirty="0">
              <a:latin typeface="華康鐵線龍門W3" panose="03000309000000000000" pitchFamily="65" charset="-120"/>
              <a:ea typeface="華康鐵線龍門W3" panose="03000309000000000000" pitchFamily="65" charset="-120"/>
            </a:rPr>
            <a:t>戳</a:t>
          </a:r>
          <a:r>
            <a:rPr lang="en-US" altLang="zh-TW" sz="3700" kern="1200" dirty="0">
              <a:latin typeface="華康鐵線龍門W3" panose="03000309000000000000" pitchFamily="65" charset="-120"/>
              <a:ea typeface="華康鐵線龍門W3" panose="03000309000000000000" pitchFamily="65" charset="-120"/>
            </a:rPr>
            <a:t>)</a:t>
          </a:r>
          <a:endParaRPr lang="zh-TW" altLang="en-US" sz="3700" kern="1200" dirty="0">
            <a:latin typeface="華康鐵線龍門W3" panose="03000309000000000000" pitchFamily="65" charset="-120"/>
            <a:ea typeface="華康鐵線龍門W3" panose="03000309000000000000" pitchFamily="65" charset="-120"/>
          </a:endParaRPr>
        </a:p>
      </dsp:txBody>
      <dsp:txXfrm>
        <a:off x="52498" y="2992382"/>
        <a:ext cx="2900795" cy="1406635"/>
      </dsp:txXfrm>
    </dsp:sp>
    <dsp:sp modelId="{9D15554A-A18D-4B4C-8C9B-28FDA6216E61}">
      <dsp:nvSpPr>
        <dsp:cNvPr id="0" name=""/>
        <dsp:cNvSpPr/>
      </dsp:nvSpPr>
      <dsp:spPr>
        <a:xfrm>
          <a:off x="2997056" y="3677506"/>
          <a:ext cx="1195327" cy="36386"/>
        </a:xfrm>
        <a:custGeom>
          <a:avLst/>
          <a:gdLst/>
          <a:ahLst/>
          <a:cxnLst/>
          <a:rect l="0" t="0" r="0" b="0"/>
          <a:pathLst>
            <a:path>
              <a:moveTo>
                <a:pt x="0" y="18193"/>
              </a:moveTo>
              <a:lnTo>
                <a:pt x="1195327" y="181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3564836" y="3665816"/>
        <a:ext cx="59766" cy="59766"/>
      </dsp:txXfrm>
    </dsp:sp>
    <dsp:sp modelId="{F5C12F21-7905-44F7-BF85-058B149F5C86}">
      <dsp:nvSpPr>
        <dsp:cNvPr id="0" name=""/>
        <dsp:cNvSpPr/>
      </dsp:nvSpPr>
      <dsp:spPr>
        <a:xfrm>
          <a:off x="4192384" y="2948620"/>
          <a:ext cx="3585983" cy="1494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700" kern="1200" dirty="0">
              <a:latin typeface="華康鐵線龍門W3" panose="03000309000000000000" pitchFamily="65" charset="-120"/>
              <a:ea typeface="華康鐵線龍門W3" panose="03000309000000000000" pitchFamily="65" charset="-120"/>
            </a:rPr>
            <a:t>是否有「害」？</a:t>
          </a:r>
        </a:p>
      </dsp:txBody>
      <dsp:txXfrm>
        <a:off x="4236146" y="2992382"/>
        <a:ext cx="3498459" cy="1406635"/>
      </dsp:txXfrm>
    </dsp:sp>
    <dsp:sp modelId="{B7C9EE6C-A928-498C-B770-4D403932E480}">
      <dsp:nvSpPr>
        <dsp:cNvPr id="0" name=""/>
        <dsp:cNvSpPr/>
      </dsp:nvSpPr>
      <dsp:spPr>
        <a:xfrm rot="19457599">
          <a:off x="7640006" y="3247935"/>
          <a:ext cx="1472050" cy="36386"/>
        </a:xfrm>
        <a:custGeom>
          <a:avLst/>
          <a:gdLst/>
          <a:ahLst/>
          <a:cxnLst/>
          <a:rect l="0" t="0" r="0" b="0"/>
          <a:pathLst>
            <a:path>
              <a:moveTo>
                <a:pt x="0" y="18193"/>
              </a:moveTo>
              <a:lnTo>
                <a:pt x="1472050" y="181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8339230" y="3229327"/>
        <a:ext cx="73602" cy="73602"/>
      </dsp:txXfrm>
    </dsp:sp>
    <dsp:sp modelId="{EEBD2223-38F3-45C6-AE3F-85D4FAB575AD}">
      <dsp:nvSpPr>
        <dsp:cNvPr id="0" name=""/>
        <dsp:cNvSpPr/>
      </dsp:nvSpPr>
      <dsp:spPr>
        <a:xfrm>
          <a:off x="8973695" y="2089478"/>
          <a:ext cx="2988319" cy="1494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700" kern="1200" dirty="0">
              <a:latin typeface="華康鐵線龍門W3" panose="03000309000000000000" pitchFamily="65" charset="-120"/>
              <a:ea typeface="華康鐵線龍門W3" panose="03000309000000000000" pitchFamily="65" charset="-120"/>
            </a:rPr>
            <a:t>有害！</a:t>
          </a:r>
        </a:p>
      </dsp:txBody>
      <dsp:txXfrm>
        <a:off x="9017457" y="2133240"/>
        <a:ext cx="2900795" cy="1406635"/>
      </dsp:txXfrm>
    </dsp:sp>
    <dsp:sp modelId="{80210A15-974E-43B6-BD55-F16FC3003ED3}">
      <dsp:nvSpPr>
        <dsp:cNvPr id="0" name=""/>
        <dsp:cNvSpPr/>
      </dsp:nvSpPr>
      <dsp:spPr>
        <a:xfrm>
          <a:off x="11962015" y="2818364"/>
          <a:ext cx="1195327" cy="36386"/>
        </a:xfrm>
        <a:custGeom>
          <a:avLst/>
          <a:gdLst/>
          <a:ahLst/>
          <a:cxnLst/>
          <a:rect l="0" t="0" r="0" b="0"/>
          <a:pathLst>
            <a:path>
              <a:moveTo>
                <a:pt x="0" y="18193"/>
              </a:moveTo>
              <a:lnTo>
                <a:pt x="1195327" y="181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12529796" y="2806674"/>
        <a:ext cx="59766" cy="59766"/>
      </dsp:txXfrm>
    </dsp:sp>
    <dsp:sp modelId="{A21F815A-AD62-4911-8842-0841EF586B1A}">
      <dsp:nvSpPr>
        <dsp:cNvPr id="0" name=""/>
        <dsp:cNvSpPr/>
      </dsp:nvSpPr>
      <dsp:spPr>
        <a:xfrm>
          <a:off x="13157343" y="2089478"/>
          <a:ext cx="2988319" cy="1494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700" kern="1200" dirty="0">
              <a:latin typeface="華康鐵線龍門W3" panose="03000309000000000000" pitchFamily="65" charset="-120"/>
              <a:ea typeface="華康鐵線龍門W3" panose="03000309000000000000" pitchFamily="65" charset="-120"/>
            </a:rPr>
            <a:t>敏感化</a:t>
          </a:r>
        </a:p>
      </dsp:txBody>
      <dsp:txXfrm>
        <a:off x="13201105" y="2133240"/>
        <a:ext cx="2900795" cy="1406635"/>
      </dsp:txXfrm>
    </dsp:sp>
    <dsp:sp modelId="{5E77150A-FFB0-43BC-A294-CFEB36E3729D}">
      <dsp:nvSpPr>
        <dsp:cNvPr id="0" name=""/>
        <dsp:cNvSpPr/>
      </dsp:nvSpPr>
      <dsp:spPr>
        <a:xfrm rot="2142401">
          <a:off x="7640006" y="4107077"/>
          <a:ext cx="1472050" cy="36386"/>
        </a:xfrm>
        <a:custGeom>
          <a:avLst/>
          <a:gdLst/>
          <a:ahLst/>
          <a:cxnLst/>
          <a:rect l="0" t="0" r="0" b="0"/>
          <a:pathLst>
            <a:path>
              <a:moveTo>
                <a:pt x="0" y="18193"/>
              </a:moveTo>
              <a:lnTo>
                <a:pt x="1472050" y="181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8339230" y="4088469"/>
        <a:ext cx="73602" cy="73602"/>
      </dsp:txXfrm>
    </dsp:sp>
    <dsp:sp modelId="{D71390C1-C394-4CF0-AF5B-8AC3410ECCD0}">
      <dsp:nvSpPr>
        <dsp:cNvPr id="0" name=""/>
        <dsp:cNvSpPr/>
      </dsp:nvSpPr>
      <dsp:spPr>
        <a:xfrm>
          <a:off x="8973695" y="3807761"/>
          <a:ext cx="2988319" cy="1494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700" kern="1200" dirty="0">
              <a:latin typeface="華康鐵線龍門W3" panose="03000309000000000000" pitchFamily="65" charset="-120"/>
              <a:ea typeface="華康鐵線龍門W3" panose="03000309000000000000" pitchFamily="65" charset="-120"/>
            </a:rPr>
            <a:t>無害</a:t>
          </a:r>
          <a:r>
            <a:rPr lang="en-US" altLang="zh-TW" sz="3700" kern="1200" dirty="0">
              <a:latin typeface="華康鐵線龍門W3" panose="03000309000000000000" pitchFamily="65" charset="-120"/>
              <a:ea typeface="華康鐵線龍門W3" panose="03000309000000000000" pitchFamily="65" charset="-120"/>
            </a:rPr>
            <a:t>……</a:t>
          </a:r>
          <a:endParaRPr lang="zh-TW" altLang="en-US" sz="3700" kern="1200" dirty="0">
            <a:latin typeface="華康鐵線龍門W3" panose="03000309000000000000" pitchFamily="65" charset="-120"/>
            <a:ea typeface="華康鐵線龍門W3" panose="03000309000000000000" pitchFamily="65" charset="-120"/>
          </a:endParaRPr>
        </a:p>
      </dsp:txBody>
      <dsp:txXfrm>
        <a:off x="9017457" y="3851523"/>
        <a:ext cx="2900795" cy="1406635"/>
      </dsp:txXfrm>
    </dsp:sp>
    <dsp:sp modelId="{7CE4FB0A-28C3-4CF7-A6BE-8EE89B37BAFF}">
      <dsp:nvSpPr>
        <dsp:cNvPr id="0" name=""/>
        <dsp:cNvSpPr/>
      </dsp:nvSpPr>
      <dsp:spPr>
        <a:xfrm>
          <a:off x="11962015" y="4536648"/>
          <a:ext cx="1195327" cy="36386"/>
        </a:xfrm>
        <a:custGeom>
          <a:avLst/>
          <a:gdLst/>
          <a:ahLst/>
          <a:cxnLst/>
          <a:rect l="0" t="0" r="0" b="0"/>
          <a:pathLst>
            <a:path>
              <a:moveTo>
                <a:pt x="0" y="18193"/>
              </a:moveTo>
              <a:lnTo>
                <a:pt x="1195327" y="181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12529796" y="4524958"/>
        <a:ext cx="59766" cy="59766"/>
      </dsp:txXfrm>
    </dsp:sp>
    <dsp:sp modelId="{9AD84850-AF61-424B-BC3A-EFEA9E8A8F87}">
      <dsp:nvSpPr>
        <dsp:cNvPr id="0" name=""/>
        <dsp:cNvSpPr/>
      </dsp:nvSpPr>
      <dsp:spPr>
        <a:xfrm>
          <a:off x="13157343" y="3807761"/>
          <a:ext cx="2988319" cy="1494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700" kern="1200" dirty="0">
              <a:latin typeface="華康鐵線龍門W3" panose="03000309000000000000" pitchFamily="65" charset="-120"/>
              <a:ea typeface="華康鐵線龍門W3" panose="03000309000000000000" pitchFamily="65" charset="-120"/>
            </a:rPr>
            <a:t>去敏感化</a:t>
          </a:r>
        </a:p>
      </dsp:txBody>
      <dsp:txXfrm>
        <a:off x="13201105" y="3851523"/>
        <a:ext cx="2900795" cy="1406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F4FB2-9355-4A5E-897F-445D92DE2EAC}" type="datetimeFigureOut">
              <a:rPr lang="zh-TW" altLang="en-US" smtClean="0"/>
              <a:t>2022/5/14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1C56C-E05F-4EAA-9E8D-A4E88F6E13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695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1C56C-E05F-4EAA-9E8D-A4E88F6E13C7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1657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2E79F-6E18-4AB9-9BD7-D6C928172499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3807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2E79F-6E18-4AB9-9BD7-D6C928172499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3112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2E79F-6E18-4AB9-9BD7-D6C928172499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452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2E79F-6E18-4AB9-9BD7-D6C928172499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5520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4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68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7993648">
            <a:off x="-834765" y="2712211"/>
            <a:ext cx="21049840" cy="249513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9814094">
            <a:off x="-10515152" y="-15073332"/>
            <a:ext cx="31044605" cy="2105388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780971" y="3634969"/>
            <a:ext cx="14901530" cy="1615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9"/>
              </a:lnSpc>
            </a:pPr>
            <a:r>
              <a:rPr lang="zh-TW" altLang="en-US" sz="11200" dirty="0">
                <a:solidFill>
                  <a:srgbClr val="FFFFFF"/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「大」人難為！？</a:t>
            </a:r>
            <a:endParaRPr lang="en-US" sz="11200" dirty="0">
              <a:solidFill>
                <a:srgbClr val="FFFFFF"/>
              </a:solidFill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693235" y="4681056"/>
            <a:ext cx="14901530" cy="2418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602"/>
              </a:lnSpc>
            </a:pPr>
            <a:r>
              <a:rPr lang="zh-TW" altLang="en-US" sz="6600" dirty="0">
                <a:solidFill>
                  <a:srgbClr val="000000"/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心理師談親子教養中的求生手札</a:t>
            </a:r>
            <a:endParaRPr lang="en-US" sz="6600" dirty="0">
              <a:solidFill>
                <a:srgbClr val="000000"/>
              </a:solidFill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780971" y="9358351"/>
            <a:ext cx="14901530" cy="458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5"/>
              </a:lnSpc>
              <a:spcBef>
                <a:spcPct val="0"/>
              </a:spcBef>
            </a:pPr>
            <a:r>
              <a:rPr lang="zh-TW" altLang="en-US" sz="4400" spc="508" dirty="0">
                <a:solidFill>
                  <a:srgbClr val="000000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孔祥宇 諮商心理師</a:t>
            </a:r>
            <a:endParaRPr lang="en-US" sz="4400" spc="508" dirty="0">
              <a:solidFill>
                <a:srgbClr val="000000"/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>
            <a:extLst>
              <a:ext uri="{FF2B5EF4-FFF2-40B4-BE49-F238E27FC236}">
                <a16:creationId xmlns:a16="http://schemas.microsoft.com/office/drawing/2014/main" id="{984E53C2-8FE8-432A-AD83-81F3CCD6F9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7966" t="70523" r="25534" b="2"/>
          <a:stretch/>
        </p:blipFill>
        <p:spPr>
          <a:xfrm rot="11412432" flipV="1">
            <a:off x="-1366084" y="-2372816"/>
            <a:ext cx="20644552" cy="6206066"/>
          </a:xfrm>
          <a:prstGeom prst="rect">
            <a:avLst/>
          </a:prstGeom>
        </p:spPr>
      </p:pic>
      <p:sp>
        <p:nvSpPr>
          <p:cNvPr id="17" name="TextBox 5">
            <a:extLst>
              <a:ext uri="{FF2B5EF4-FFF2-40B4-BE49-F238E27FC236}">
                <a16:creationId xmlns:a16="http://schemas.microsoft.com/office/drawing/2014/main" id="{24C14100-202A-4872-B281-63AB053AEB18}"/>
              </a:ext>
            </a:extLst>
          </p:cNvPr>
          <p:cNvSpPr txBox="1"/>
          <p:nvPr/>
        </p:nvSpPr>
        <p:spPr>
          <a:xfrm>
            <a:off x="1086478" y="271076"/>
            <a:ext cx="9658094" cy="1673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222"/>
              </a:lnSpc>
            </a:pPr>
            <a:r>
              <a:rPr lang="zh-TW" altLang="en-US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今天</a:t>
            </a:r>
            <a:endParaRPr lang="en-US" sz="8000" dirty="0">
              <a:solidFill>
                <a:schemeClr val="tx1">
                  <a:lumMod val="75000"/>
                  <a:lumOff val="25000"/>
                </a:schemeClr>
              </a:solidFill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0ECFC396-B55C-4378-93A3-6FA7FCC9E59B}"/>
              </a:ext>
            </a:extLst>
          </p:cNvPr>
          <p:cNvSpPr txBox="1"/>
          <p:nvPr/>
        </p:nvSpPr>
        <p:spPr>
          <a:xfrm rot="21571230">
            <a:off x="1599744" y="4078303"/>
            <a:ext cx="2893447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zh-TW" altLang="en-US" sz="5400" spc="280" dirty="0">
                <a:solidFill>
                  <a:schemeClr val="tx1">
                    <a:lumMod val="75000"/>
                    <a:lumOff val="25000"/>
                  </a:schemeClr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期待？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B6D50236-8E4B-45F6-99D0-65D2EF128AE9}"/>
              </a:ext>
            </a:extLst>
          </p:cNvPr>
          <p:cNvSpPr txBox="1"/>
          <p:nvPr/>
        </p:nvSpPr>
        <p:spPr>
          <a:xfrm rot="21571230">
            <a:off x="1599745" y="5100426"/>
            <a:ext cx="2893447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zh-TW" altLang="en-US" sz="5400" spc="280" dirty="0">
                <a:solidFill>
                  <a:schemeClr val="tx1">
                    <a:lumMod val="75000"/>
                    <a:lumOff val="25000"/>
                  </a:schemeClr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目標？</a:t>
            </a: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B53EC967-6670-47FC-A7B0-3C3473D926CD}"/>
              </a:ext>
            </a:extLst>
          </p:cNvPr>
          <p:cNvSpPr txBox="1"/>
          <p:nvPr/>
        </p:nvSpPr>
        <p:spPr>
          <a:xfrm rot="21571230">
            <a:off x="4217620" y="4478566"/>
            <a:ext cx="8526013" cy="646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zh-TW" altLang="en-US" sz="5400" spc="280" dirty="0">
                <a:solidFill>
                  <a:schemeClr val="tx1">
                    <a:lumMod val="75000"/>
                    <a:lumOff val="25000"/>
                  </a:schemeClr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我在這裡到底在做什麼？</a:t>
            </a: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2ABE430B-1A6F-44DF-80D1-6E7C2E9C814F}"/>
              </a:ext>
            </a:extLst>
          </p:cNvPr>
          <p:cNvSpPr txBox="1"/>
          <p:nvPr/>
        </p:nvSpPr>
        <p:spPr>
          <a:xfrm rot="21571230">
            <a:off x="6630997" y="5926520"/>
            <a:ext cx="5026007" cy="6648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zh-TW" altLang="en-US" sz="6000" spc="280" dirty="0">
                <a:solidFill>
                  <a:schemeClr val="tx1">
                    <a:lumMod val="75000"/>
                    <a:lumOff val="25000"/>
                  </a:schemeClr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「正在做的事」</a:t>
            </a:r>
            <a:endParaRPr lang="en-US" altLang="zh-TW" sz="6000" spc="280" dirty="0">
              <a:solidFill>
                <a:schemeClr val="tx1">
                  <a:lumMod val="75000"/>
                  <a:lumOff val="25000"/>
                </a:schemeClr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CD95DB4E-082B-44DB-8B3B-B98B0DAA23FB}"/>
              </a:ext>
            </a:extLst>
          </p:cNvPr>
          <p:cNvSpPr txBox="1"/>
          <p:nvPr/>
        </p:nvSpPr>
        <p:spPr>
          <a:xfrm rot="21571230">
            <a:off x="8765686" y="6893743"/>
            <a:ext cx="1061667" cy="646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zh-TW" altLang="en-US" sz="5400" spc="280" dirty="0">
                <a:solidFill>
                  <a:schemeClr val="tx1">
                    <a:lumMod val="75000"/>
                    <a:lumOff val="25000"/>
                  </a:schemeClr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跟</a:t>
            </a:r>
            <a:endParaRPr lang="en-US" altLang="zh-TW" sz="5400" spc="280" dirty="0">
              <a:solidFill>
                <a:schemeClr val="tx1">
                  <a:lumMod val="75000"/>
                  <a:lumOff val="25000"/>
                </a:schemeClr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  <p:sp>
        <p:nvSpPr>
          <p:cNvPr id="25" name="TextBox 8">
            <a:extLst>
              <a:ext uri="{FF2B5EF4-FFF2-40B4-BE49-F238E27FC236}">
                <a16:creationId xmlns:a16="http://schemas.microsoft.com/office/drawing/2014/main" id="{F0AC4B0B-398F-425C-B979-AAEA582E2A14}"/>
              </a:ext>
            </a:extLst>
          </p:cNvPr>
          <p:cNvSpPr txBox="1"/>
          <p:nvPr/>
        </p:nvSpPr>
        <p:spPr>
          <a:xfrm rot="21571230">
            <a:off x="6722810" y="7870782"/>
            <a:ext cx="5026007" cy="6648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zh-TW" altLang="en-US" sz="6000" spc="280" dirty="0">
                <a:solidFill>
                  <a:schemeClr val="tx1">
                    <a:lumMod val="75000"/>
                    <a:lumOff val="25000"/>
                  </a:schemeClr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「期待</a:t>
            </a:r>
            <a:r>
              <a:rPr lang="en-US" altLang="zh-TW" sz="6000" spc="280" dirty="0">
                <a:solidFill>
                  <a:schemeClr val="tx1">
                    <a:lumMod val="75000"/>
                    <a:lumOff val="25000"/>
                  </a:schemeClr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&amp;</a:t>
            </a:r>
            <a:r>
              <a:rPr lang="zh-TW" altLang="en-US" sz="6000" spc="280" dirty="0">
                <a:solidFill>
                  <a:schemeClr val="tx1">
                    <a:lumMod val="75000"/>
                    <a:lumOff val="25000"/>
                  </a:schemeClr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目標」</a:t>
            </a:r>
            <a:endParaRPr lang="en-US" altLang="zh-TW" sz="6000" spc="280" dirty="0">
              <a:solidFill>
                <a:schemeClr val="tx1">
                  <a:lumMod val="75000"/>
                  <a:lumOff val="25000"/>
                </a:schemeClr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  <p:sp>
        <p:nvSpPr>
          <p:cNvPr id="26" name="TextBox 8">
            <a:extLst>
              <a:ext uri="{FF2B5EF4-FFF2-40B4-BE49-F238E27FC236}">
                <a16:creationId xmlns:a16="http://schemas.microsoft.com/office/drawing/2014/main" id="{DDC5AA75-0E2B-4679-8B2F-61F482259CD3}"/>
              </a:ext>
            </a:extLst>
          </p:cNvPr>
          <p:cNvSpPr txBox="1"/>
          <p:nvPr/>
        </p:nvSpPr>
        <p:spPr>
          <a:xfrm rot="21571230">
            <a:off x="7671527" y="8949422"/>
            <a:ext cx="5026007" cy="6648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zh-TW" altLang="en-US" sz="6000" spc="280" dirty="0">
                <a:solidFill>
                  <a:schemeClr val="tx1">
                    <a:lumMod val="75000"/>
                    <a:lumOff val="25000"/>
                  </a:schemeClr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有關嗎？</a:t>
            </a:r>
            <a:endParaRPr lang="en-US" altLang="zh-TW" sz="6000" spc="280" dirty="0">
              <a:solidFill>
                <a:schemeClr val="tx1">
                  <a:lumMod val="75000"/>
                  <a:lumOff val="25000"/>
                </a:schemeClr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0408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21" grpId="0"/>
      <p:bldP spid="22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>
            <a:extLst>
              <a:ext uri="{FF2B5EF4-FFF2-40B4-BE49-F238E27FC236}">
                <a16:creationId xmlns:a16="http://schemas.microsoft.com/office/drawing/2014/main" id="{984E53C2-8FE8-432A-AD83-81F3CCD6F9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7966" t="70523" r="25534" b="2"/>
          <a:stretch/>
        </p:blipFill>
        <p:spPr>
          <a:xfrm rot="11412432" flipV="1">
            <a:off x="-1366084" y="-2372816"/>
            <a:ext cx="20644552" cy="6206066"/>
          </a:xfrm>
          <a:prstGeom prst="rect">
            <a:avLst/>
          </a:prstGeom>
        </p:spPr>
      </p:pic>
      <p:sp>
        <p:nvSpPr>
          <p:cNvPr id="17" name="TextBox 5">
            <a:extLst>
              <a:ext uri="{FF2B5EF4-FFF2-40B4-BE49-F238E27FC236}">
                <a16:creationId xmlns:a16="http://schemas.microsoft.com/office/drawing/2014/main" id="{24C14100-202A-4872-B281-63AB053AEB18}"/>
              </a:ext>
            </a:extLst>
          </p:cNvPr>
          <p:cNvSpPr txBox="1"/>
          <p:nvPr/>
        </p:nvSpPr>
        <p:spPr>
          <a:xfrm>
            <a:off x="1086478" y="271076"/>
            <a:ext cx="9658094" cy="1673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222"/>
              </a:lnSpc>
            </a:pPr>
            <a:r>
              <a:rPr lang="zh-TW" altLang="en-US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今天</a:t>
            </a:r>
            <a:endParaRPr lang="en-US" sz="8000" dirty="0">
              <a:solidFill>
                <a:schemeClr val="tx1">
                  <a:lumMod val="75000"/>
                  <a:lumOff val="25000"/>
                </a:schemeClr>
              </a:solidFill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B604E655-8810-4E53-8E25-19B64D96E852}"/>
              </a:ext>
            </a:extLst>
          </p:cNvPr>
          <p:cNvSpPr txBox="1"/>
          <p:nvPr/>
        </p:nvSpPr>
        <p:spPr>
          <a:xfrm>
            <a:off x="1370735" y="3924300"/>
            <a:ext cx="7851870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zh-TW" altLang="en-US" sz="4800" dirty="0">
                <a:solidFill>
                  <a:srgbClr val="000000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真實故事─笛子與獎狀</a:t>
            </a:r>
            <a:endParaRPr lang="en-US" sz="4800" dirty="0">
              <a:solidFill>
                <a:srgbClr val="000000"/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06279A1C-7149-413D-9A41-65D7CFBEC400}"/>
              </a:ext>
            </a:extLst>
          </p:cNvPr>
          <p:cNvSpPr txBox="1"/>
          <p:nvPr/>
        </p:nvSpPr>
        <p:spPr>
          <a:xfrm>
            <a:off x="1370735" y="5668023"/>
            <a:ext cx="7851870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zh-TW" altLang="en-US" sz="4800" dirty="0">
                <a:solidFill>
                  <a:srgbClr val="000000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期待目標：</a:t>
            </a:r>
            <a:endParaRPr lang="en-US" sz="4800" dirty="0">
              <a:solidFill>
                <a:srgbClr val="000000"/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4682A938-BE19-406C-9E29-97D86E1BA847}"/>
              </a:ext>
            </a:extLst>
          </p:cNvPr>
          <p:cNvSpPr txBox="1"/>
          <p:nvPr/>
        </p:nvSpPr>
        <p:spPr>
          <a:xfrm>
            <a:off x="6324600" y="5676900"/>
            <a:ext cx="7851870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zh-TW" altLang="en-US" sz="4800" dirty="0">
                <a:solidFill>
                  <a:srgbClr val="000000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採取方式：</a:t>
            </a:r>
            <a:endParaRPr lang="en-US" sz="4800" dirty="0">
              <a:solidFill>
                <a:srgbClr val="000000"/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BB2AF74E-85E4-4093-84D3-5C9F4470332F}"/>
              </a:ext>
            </a:extLst>
          </p:cNvPr>
          <p:cNvSpPr txBox="1"/>
          <p:nvPr/>
        </p:nvSpPr>
        <p:spPr>
          <a:xfrm>
            <a:off x="11582400" y="5740466"/>
            <a:ext cx="7851870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zh-TW" altLang="en-US" sz="4800" dirty="0">
                <a:solidFill>
                  <a:srgbClr val="000000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得到結果：</a:t>
            </a:r>
            <a:endParaRPr lang="en-US" sz="4800" dirty="0">
              <a:solidFill>
                <a:srgbClr val="000000"/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0BB6349D-EDB7-4233-B6DF-E763DBB60971}"/>
              </a:ext>
            </a:extLst>
          </p:cNvPr>
          <p:cNvSpPr txBox="1"/>
          <p:nvPr/>
        </p:nvSpPr>
        <p:spPr>
          <a:xfrm>
            <a:off x="1104900" y="8115300"/>
            <a:ext cx="160782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zh-TW" altLang="en-US" sz="4800" dirty="0">
                <a:solidFill>
                  <a:srgbClr val="000000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國中畢業的評語：祥宇，是個聰明機靈但缺乏企圖心的孩子。</a:t>
            </a:r>
            <a:endParaRPr lang="en-US" altLang="zh-TW" sz="4800" dirty="0">
              <a:solidFill>
                <a:srgbClr val="000000"/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8477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>
            <a:extLst>
              <a:ext uri="{FF2B5EF4-FFF2-40B4-BE49-F238E27FC236}">
                <a16:creationId xmlns:a16="http://schemas.microsoft.com/office/drawing/2014/main" id="{984E53C2-8FE8-432A-AD83-81F3CCD6F9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7966" t="70523" r="25534" b="2"/>
          <a:stretch/>
        </p:blipFill>
        <p:spPr>
          <a:xfrm rot="11412432" flipV="1">
            <a:off x="-1366084" y="-2372816"/>
            <a:ext cx="20644552" cy="6206066"/>
          </a:xfrm>
          <a:prstGeom prst="rect">
            <a:avLst/>
          </a:prstGeom>
        </p:spPr>
      </p:pic>
      <p:sp>
        <p:nvSpPr>
          <p:cNvPr id="17" name="TextBox 5">
            <a:extLst>
              <a:ext uri="{FF2B5EF4-FFF2-40B4-BE49-F238E27FC236}">
                <a16:creationId xmlns:a16="http://schemas.microsoft.com/office/drawing/2014/main" id="{24C14100-202A-4872-B281-63AB053AEB18}"/>
              </a:ext>
            </a:extLst>
          </p:cNvPr>
          <p:cNvSpPr txBox="1"/>
          <p:nvPr/>
        </p:nvSpPr>
        <p:spPr>
          <a:xfrm>
            <a:off x="1086478" y="271076"/>
            <a:ext cx="9658094" cy="1673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222"/>
              </a:lnSpc>
            </a:pPr>
            <a:r>
              <a:rPr lang="zh-TW" altLang="en-US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今天</a:t>
            </a:r>
            <a:endParaRPr lang="en-US" sz="8000" dirty="0">
              <a:solidFill>
                <a:schemeClr val="tx1">
                  <a:lumMod val="75000"/>
                  <a:lumOff val="25000"/>
                </a:schemeClr>
              </a:solidFill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B6D50236-8E4B-45F6-99D0-65D2EF128AE9}"/>
              </a:ext>
            </a:extLst>
          </p:cNvPr>
          <p:cNvSpPr txBox="1"/>
          <p:nvPr/>
        </p:nvSpPr>
        <p:spPr>
          <a:xfrm rot="21571230">
            <a:off x="1240716" y="3917001"/>
            <a:ext cx="16488200" cy="5210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300000"/>
              </a:lnSpc>
            </a:pPr>
            <a:r>
              <a:rPr lang="en-US" altLang="zh-TW" sz="4000" dirty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1.</a:t>
            </a:r>
            <a:r>
              <a:rPr lang="zh-TW" altLang="en-US" sz="4000" dirty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「數位原住民」該怎麼教？──教養議題的時代變遷與挑戰</a:t>
            </a:r>
            <a:br>
              <a:rPr lang="zh-TW" altLang="en-US" sz="4000" dirty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</a:br>
            <a:r>
              <a:rPr lang="en-US" altLang="zh-TW" sz="4000" dirty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2.</a:t>
            </a:r>
            <a:r>
              <a:rPr lang="zh-TW" altLang="en-US" sz="4000" dirty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黑臉好？還是白臉好？ ──如何兼顧經營關係與管教</a:t>
            </a:r>
            <a:br>
              <a:rPr lang="zh-TW" altLang="en-US" sz="4000" dirty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</a:br>
            <a:r>
              <a:rPr lang="en-US" altLang="zh-TW" sz="4000" dirty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3.</a:t>
            </a:r>
            <a:r>
              <a:rPr lang="zh-TW" altLang="en-US" sz="4000" dirty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輕鬆當「家長」──以逸待勞的親子關係經營心法</a:t>
            </a:r>
            <a:endParaRPr lang="zh-TW" altLang="en-US" sz="4000" spc="280" dirty="0">
              <a:solidFill>
                <a:schemeClr val="tx1">
                  <a:lumMod val="75000"/>
                  <a:lumOff val="25000"/>
                </a:schemeClr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375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DD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950444" y="3589802"/>
            <a:ext cx="7630332" cy="896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16"/>
              </a:lnSpc>
            </a:pPr>
            <a:r>
              <a:rPr lang="zh-TW" altLang="en-US" sz="5400" dirty="0">
                <a:latin typeface="華康特粗楷體" panose="03000909000000000000" pitchFamily="65" charset="-120"/>
                <a:ea typeface="華康特粗楷體" panose="03000909000000000000" pitchFamily="65" charset="-120"/>
              </a:rPr>
              <a:t>「數位原住民」該怎麼教？</a:t>
            </a:r>
            <a:endParaRPr lang="en-US" sz="5400" dirty="0"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728906" y="5151353"/>
            <a:ext cx="7851870" cy="1661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zh-TW" altLang="en-US" sz="5400" dirty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教養議題的</a:t>
            </a:r>
            <a:endParaRPr lang="en-US" altLang="zh-TW" sz="5400" dirty="0"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  <a:p>
            <a:pPr algn="ctr"/>
            <a:r>
              <a:rPr lang="zh-TW" altLang="en-US" sz="5400" dirty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時代變遷與挑戰</a:t>
            </a:r>
            <a:endParaRPr lang="en-US" sz="5400" dirty="0">
              <a:solidFill>
                <a:srgbClr val="000000"/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342102">
            <a:off x="-7624713" y="6373213"/>
            <a:ext cx="31044605" cy="2105388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53660" y="1996756"/>
            <a:ext cx="10606438" cy="629348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961456" flipH="1">
            <a:off x="-13641248" y="-9203318"/>
            <a:ext cx="21049840" cy="2495131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429000" y="2459556"/>
            <a:ext cx="12954000" cy="33605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-1080000">
              <a:lnSpc>
                <a:spcPct val="150000"/>
              </a:lnSpc>
              <a:spcBef>
                <a:spcPts val="2400"/>
              </a:spcBef>
              <a:spcAft>
                <a:spcPts val="2400"/>
              </a:spcAft>
            </a:pPr>
            <a:r>
              <a:rPr lang="zh-TW" altLang="en-US" sz="3200" b="0" i="0" dirty="0">
                <a:solidFill>
                  <a:srgbClr val="3C4043"/>
                </a:solidFill>
                <a:effectLst/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國際定義</a:t>
            </a:r>
            <a:r>
              <a:rPr lang="zh-TW" altLang="en-US" sz="3200" dirty="0">
                <a:solidFill>
                  <a:srgbClr val="3C4043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：</a:t>
            </a:r>
            <a:endParaRPr lang="en-US" altLang="zh-TW" sz="3200" dirty="0">
              <a:solidFill>
                <a:srgbClr val="3C4043"/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  <a:p>
            <a:pPr indent="-1080000">
              <a:lnSpc>
                <a:spcPct val="150000"/>
              </a:lnSpc>
              <a:spcBef>
                <a:spcPts val="2400"/>
              </a:spcBef>
              <a:spcAft>
                <a:spcPts val="2400"/>
              </a:spcAft>
            </a:pPr>
            <a:endParaRPr lang="en-US" altLang="zh-TW" sz="3200" dirty="0">
              <a:solidFill>
                <a:srgbClr val="3C4043"/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  <a:p>
            <a:pPr indent="-1080000">
              <a:lnSpc>
                <a:spcPct val="150000"/>
              </a:lnSpc>
              <a:spcBef>
                <a:spcPts val="2400"/>
              </a:spcBef>
              <a:spcAft>
                <a:spcPts val="2400"/>
              </a:spcAft>
            </a:pPr>
            <a:r>
              <a:rPr lang="zh-TW" altLang="en-US" sz="3200" dirty="0">
                <a:solidFill>
                  <a:srgbClr val="3C4043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主要</a:t>
            </a:r>
            <a:r>
              <a:rPr lang="zh-TW" altLang="en-US" sz="3200" b="0" i="0" dirty="0">
                <a:solidFill>
                  <a:srgbClr val="3C4043"/>
                </a:solidFill>
                <a:effectLst/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差異在於：</a:t>
            </a:r>
            <a:endParaRPr lang="en-US" altLang="zh-TW" sz="3200" b="0" i="0" dirty="0">
              <a:solidFill>
                <a:srgbClr val="3C4043"/>
              </a:solidFill>
              <a:effectLst/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600E8B40-9671-4F2B-B8DE-AD00B47F1AF8}"/>
              </a:ext>
            </a:extLst>
          </p:cNvPr>
          <p:cNvSpPr txBox="1"/>
          <p:nvPr/>
        </p:nvSpPr>
        <p:spPr>
          <a:xfrm>
            <a:off x="-2590800" y="602557"/>
            <a:ext cx="994123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400" b="0" i="0" dirty="0">
                <a:solidFill>
                  <a:srgbClr val="3C4043"/>
                </a:solidFill>
                <a:effectLst/>
                <a:latin typeface="華康特粗楷體" panose="03000909000000000000" pitchFamily="65" charset="-120"/>
                <a:ea typeface="華康特粗楷體" panose="03000909000000000000" pitchFamily="65" charset="-120"/>
              </a:rPr>
              <a:t>什麼是</a:t>
            </a:r>
            <a:endParaRPr lang="en-US" altLang="zh-TW" sz="4400" b="0" i="0" dirty="0">
              <a:solidFill>
                <a:srgbClr val="3C4043"/>
              </a:solidFill>
              <a:effectLst/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  <a:p>
            <a:pPr algn="ctr"/>
            <a:r>
              <a:rPr lang="zh-TW" altLang="en-US" sz="4400" b="0" i="0" dirty="0">
                <a:solidFill>
                  <a:srgbClr val="3C4043"/>
                </a:solidFill>
                <a:effectLst/>
                <a:latin typeface="華康特粗楷體" panose="03000909000000000000" pitchFamily="65" charset="-120"/>
                <a:ea typeface="華康特粗楷體" panose="03000909000000000000" pitchFamily="65" charset="-120"/>
              </a:rPr>
              <a:t>「數位原住民」？</a:t>
            </a:r>
            <a:endParaRPr lang="en-US" altLang="zh-TW" sz="4400" b="0" i="0" dirty="0">
              <a:solidFill>
                <a:srgbClr val="3C4043"/>
              </a:solidFill>
              <a:effectLst/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8A112D58-8DAA-B6A5-42DC-937223F24688}"/>
              </a:ext>
            </a:extLst>
          </p:cNvPr>
          <p:cNvSpPr txBox="1"/>
          <p:nvPr/>
        </p:nvSpPr>
        <p:spPr>
          <a:xfrm>
            <a:off x="5638800" y="2459556"/>
            <a:ext cx="127630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0" i="0" dirty="0">
                <a:solidFill>
                  <a:srgbClr val="3C4043"/>
                </a:solidFill>
                <a:effectLst/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1980</a:t>
            </a:r>
            <a:r>
              <a:rPr lang="zh-TW" altLang="en-US" sz="3200" b="0" i="0" dirty="0">
                <a:solidFill>
                  <a:srgbClr val="3C4043"/>
                </a:solidFill>
                <a:effectLst/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年網路問世後出生的人歸類為「數位原住民」或稱「數位原生代」，在此之前出生的人稱之為「數位移民」或「網路移民」。</a:t>
            </a:r>
            <a:endParaRPr lang="zh-TW" altLang="en-US" sz="3200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DA7C634A-C20A-982C-B693-E6C7DDA05827}"/>
              </a:ext>
            </a:extLst>
          </p:cNvPr>
          <p:cNvSpPr txBox="1"/>
          <p:nvPr/>
        </p:nvSpPr>
        <p:spPr>
          <a:xfrm>
            <a:off x="6858000" y="6591300"/>
            <a:ext cx="11051467" cy="2221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080000">
              <a:lnSpc>
                <a:spcPct val="150000"/>
              </a:lnSpc>
              <a:spcBef>
                <a:spcPts val="2400"/>
              </a:spcBef>
              <a:spcAft>
                <a:spcPts val="2400"/>
              </a:spcAft>
            </a:pPr>
            <a:r>
              <a:rPr lang="zh-TW" altLang="en-US" sz="3200" b="0" i="0" dirty="0">
                <a:solidFill>
                  <a:srgbClr val="3C4043"/>
                </a:solidFill>
                <a:effectLst/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後者則是入學後，才在學校經過特別學習或者是進入職場後，經過教育訓練而學會使用數位科技產品，並去適應數位時代的科技社會。</a:t>
            </a:r>
            <a:endParaRPr lang="en-US" altLang="zh-TW" sz="3200" dirty="0">
              <a:solidFill>
                <a:srgbClr val="341919"/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D53714D6-67A1-E292-2263-D03CCB700BF9}"/>
              </a:ext>
            </a:extLst>
          </p:cNvPr>
          <p:cNvSpPr txBox="1"/>
          <p:nvPr/>
        </p:nvSpPr>
        <p:spPr>
          <a:xfrm>
            <a:off x="6858000" y="4864636"/>
            <a:ext cx="107442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0" i="0" dirty="0">
                <a:solidFill>
                  <a:srgbClr val="3C4043"/>
                </a:solidFill>
                <a:effectLst/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前者在成長過程或在入學前，未經學習就能觸類旁通，自行摸索並使用網路和</a:t>
            </a:r>
            <a:r>
              <a:rPr lang="en-US" altLang="zh-TW" sz="3200" b="0" i="0" dirty="0">
                <a:solidFill>
                  <a:srgbClr val="3C4043"/>
                </a:solidFill>
                <a:effectLst/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3C</a:t>
            </a:r>
            <a:r>
              <a:rPr lang="zh-TW" altLang="en-US" sz="3200" b="0" i="0" dirty="0">
                <a:solidFill>
                  <a:srgbClr val="3C4043"/>
                </a:solidFill>
                <a:effectLst/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產品。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583938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498493">
            <a:off x="9913914" y="-10130599"/>
            <a:ext cx="21049840" cy="2495131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9448800" y="2337440"/>
            <a:ext cx="12433713" cy="52530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238"/>
              </a:lnSpc>
            </a:pPr>
            <a:r>
              <a:rPr lang="zh-TW" altLang="en-US" sz="8000" dirty="0">
                <a:solidFill>
                  <a:srgbClr val="000000"/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數位原住民 </a:t>
            </a:r>
            <a:r>
              <a:rPr lang="en-US" altLang="zh-TW" sz="8000" dirty="0">
                <a:solidFill>
                  <a:srgbClr val="000000"/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 </a:t>
            </a:r>
          </a:p>
          <a:p>
            <a:pPr algn="ctr">
              <a:lnSpc>
                <a:spcPts val="14238"/>
              </a:lnSpc>
            </a:pPr>
            <a:r>
              <a:rPr lang="en-US" altLang="zh-TW" sz="8000" dirty="0">
                <a:solidFill>
                  <a:srgbClr val="000000"/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vs.</a:t>
            </a:r>
            <a:r>
              <a:rPr lang="zh-TW" altLang="en-US" sz="8000" dirty="0">
                <a:solidFill>
                  <a:srgbClr val="000000"/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 </a:t>
            </a:r>
            <a:endParaRPr lang="en-US" altLang="zh-TW" sz="8000" dirty="0">
              <a:solidFill>
                <a:srgbClr val="000000"/>
              </a:solidFill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  <a:p>
            <a:pPr algn="ctr">
              <a:lnSpc>
                <a:spcPts val="14238"/>
              </a:lnSpc>
            </a:pPr>
            <a:r>
              <a:rPr lang="zh-TW" altLang="en-US" sz="8000" dirty="0">
                <a:solidFill>
                  <a:srgbClr val="000000"/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數位移民</a:t>
            </a:r>
            <a:endParaRPr lang="en-US" altLang="zh-TW" sz="8000" dirty="0">
              <a:solidFill>
                <a:srgbClr val="000000"/>
              </a:solidFill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779FE7-A9AC-2E7A-FBFF-366784618E28}"/>
              </a:ext>
            </a:extLst>
          </p:cNvPr>
          <p:cNvSpPr txBox="1"/>
          <p:nvPr/>
        </p:nvSpPr>
        <p:spPr>
          <a:xfrm>
            <a:off x="2209800" y="1895385"/>
            <a:ext cx="8882269" cy="4496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zh-TW" altLang="en-US" sz="4000" dirty="0">
                <a:solidFill>
                  <a:srgbClr val="341919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使用習慣：工具性 </a:t>
            </a:r>
            <a:r>
              <a:rPr lang="en-US" altLang="zh-TW" sz="4000" dirty="0">
                <a:solidFill>
                  <a:srgbClr val="341919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or </a:t>
            </a:r>
            <a:r>
              <a:rPr lang="zh-TW" altLang="en-US" sz="4000" dirty="0">
                <a:solidFill>
                  <a:srgbClr val="341919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生活性？</a:t>
            </a:r>
            <a:endParaRPr lang="en-US" sz="4000" dirty="0">
              <a:solidFill>
                <a:srgbClr val="341919"/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507C7257-C881-4616-0860-26B4FCD964A5}"/>
              </a:ext>
            </a:extLst>
          </p:cNvPr>
          <p:cNvSpPr txBox="1"/>
          <p:nvPr/>
        </p:nvSpPr>
        <p:spPr>
          <a:xfrm>
            <a:off x="2209800" y="3390900"/>
            <a:ext cx="8882269" cy="2661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TW" altLang="en-US" sz="4000" dirty="0">
                <a:solidFill>
                  <a:srgbClr val="341919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成長經驗：</a:t>
            </a:r>
            <a:endParaRPr lang="en-US" altLang="zh-TW" sz="4000" dirty="0">
              <a:solidFill>
                <a:srgbClr val="341919"/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zh-TW" altLang="en-US" sz="4000" dirty="0">
                <a:solidFill>
                  <a:srgbClr val="341919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由人→</a:t>
            </a:r>
            <a:r>
              <a:rPr lang="en-US" altLang="zh-TW" sz="4000" dirty="0">
                <a:solidFill>
                  <a:srgbClr val="341919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3C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TW" sz="4000" dirty="0">
                <a:solidFill>
                  <a:srgbClr val="341919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3C</a:t>
            </a:r>
            <a:r>
              <a:rPr lang="zh-TW" altLang="en-US" sz="4000" dirty="0">
                <a:solidFill>
                  <a:srgbClr val="341919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滿足一切</a:t>
            </a:r>
            <a:endParaRPr lang="en-US" sz="4000" dirty="0">
              <a:solidFill>
                <a:srgbClr val="341919"/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0FC6A21E-3E15-4030-DFA7-3A7C36A038E5}"/>
              </a:ext>
            </a:extLst>
          </p:cNvPr>
          <p:cNvSpPr txBox="1"/>
          <p:nvPr/>
        </p:nvSpPr>
        <p:spPr>
          <a:xfrm>
            <a:off x="2209800" y="6549811"/>
            <a:ext cx="8882269" cy="1738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TW" altLang="en-US" sz="4000" dirty="0">
                <a:solidFill>
                  <a:srgbClr val="341919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差異：</a:t>
            </a:r>
            <a:endParaRPr lang="en-US" altLang="zh-TW" sz="4000" dirty="0">
              <a:solidFill>
                <a:srgbClr val="341919"/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zh-TW" altLang="en-US" sz="4000" dirty="0">
                <a:solidFill>
                  <a:srgbClr val="341919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對於「人際關係」的理解</a:t>
            </a:r>
            <a:endParaRPr lang="en-US" sz="4000" dirty="0">
              <a:solidFill>
                <a:srgbClr val="341919"/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95619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D0BF69DA-CD2C-3813-723F-FBFFC83A1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961456" flipH="1">
            <a:off x="-13641249" y="-9203317"/>
            <a:ext cx="21049840" cy="2495131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59179" y="687629"/>
            <a:ext cx="7702252" cy="1508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zh-TW" altLang="en-US" sz="4400" u="none" dirty="0">
                <a:solidFill>
                  <a:srgbClr val="0B0B0B"/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心理師都很愛談</a:t>
            </a:r>
            <a:endParaRPr lang="en-US" altLang="zh-TW" sz="4400" u="none" dirty="0">
              <a:solidFill>
                <a:srgbClr val="0B0B0B"/>
              </a:solidFill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  <a:p>
            <a:pPr marL="0" lvl="0" indent="0">
              <a:spcBef>
                <a:spcPct val="0"/>
              </a:spcBef>
            </a:pPr>
            <a:r>
              <a:rPr lang="zh-TW" altLang="en-US" sz="5400" u="none" dirty="0">
                <a:solidFill>
                  <a:srgbClr val="0B0B0B"/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童年「創傷」？</a:t>
            </a:r>
            <a:endParaRPr lang="en-US" sz="5400" u="none" dirty="0">
              <a:solidFill>
                <a:srgbClr val="0B0B0B"/>
              </a:solidFill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772400" y="7129925"/>
            <a:ext cx="10172700" cy="21032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8640"/>
              </a:lnSpc>
              <a:spcBef>
                <a:spcPct val="0"/>
              </a:spcBef>
            </a:pPr>
            <a:r>
              <a:rPr lang="zh-TW" altLang="en-US" sz="4800" dirty="0">
                <a:solidFill>
                  <a:srgbClr val="0B0B0B"/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幸運的人，終其一生被童年所療癒。</a:t>
            </a:r>
            <a:endParaRPr lang="en-US" altLang="zh-TW" sz="4800" dirty="0">
              <a:solidFill>
                <a:srgbClr val="0B0B0B"/>
              </a:solidFill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  <a:p>
            <a:pPr marL="0" lvl="0" indent="0">
              <a:lnSpc>
                <a:spcPts val="8640"/>
              </a:lnSpc>
              <a:spcBef>
                <a:spcPct val="0"/>
              </a:spcBef>
            </a:pPr>
            <a:r>
              <a:rPr lang="zh-TW" altLang="en-US" sz="4800" dirty="0">
                <a:solidFill>
                  <a:srgbClr val="0B0B0B"/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不幸的人，終其一生都在療癒童年。</a:t>
            </a:r>
            <a:endParaRPr lang="en-US" sz="4800" dirty="0">
              <a:solidFill>
                <a:srgbClr val="0B0B0B"/>
              </a:solidFill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FF926170-3917-4E65-A035-7F86899DC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387" y="932987"/>
            <a:ext cx="6562725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文字方塊 29">
            <a:extLst>
              <a:ext uri="{FF2B5EF4-FFF2-40B4-BE49-F238E27FC236}">
                <a16:creationId xmlns:a16="http://schemas.microsoft.com/office/drawing/2014/main" id="{03F7FF7D-19B0-4F88-8D6F-364F530EC673}"/>
              </a:ext>
            </a:extLst>
          </p:cNvPr>
          <p:cNvSpPr txBox="1"/>
          <p:nvPr/>
        </p:nvSpPr>
        <p:spPr>
          <a:xfrm>
            <a:off x="11963400" y="5534860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zh-TW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Alfred Adler</a:t>
            </a:r>
            <a:r>
              <a:rPr lang="zh-TW" alt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zh-TW" dirty="0">
                <a:solidFill>
                  <a:srgbClr val="202122"/>
                </a:solidFill>
                <a:latin typeface="Arial" panose="020B0604020202020204" pitchFamily="34" charset="0"/>
              </a:rPr>
              <a:t>(</a:t>
            </a:r>
            <a:r>
              <a:rPr lang="de-DE" altLang="zh-TW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1870</a:t>
            </a:r>
            <a:r>
              <a:rPr lang="en-US" altLang="zh-TW" dirty="0">
                <a:solidFill>
                  <a:srgbClr val="202122"/>
                </a:solidFill>
                <a:latin typeface="Arial" panose="020B0604020202020204" pitchFamily="34" charset="0"/>
              </a:rPr>
              <a:t>.0</a:t>
            </a:r>
            <a:r>
              <a:rPr lang="en-US" altLang="zh-TW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altLang="zh-TW" dirty="0">
                <a:solidFill>
                  <a:srgbClr val="202122"/>
                </a:solidFill>
                <a:latin typeface="Arial" panose="020B0604020202020204" pitchFamily="34" charset="0"/>
              </a:rPr>
              <a:t>.0</a:t>
            </a:r>
            <a:r>
              <a:rPr lang="en-US" altLang="zh-TW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7</a:t>
            </a:r>
            <a:r>
              <a:rPr lang="zh-TW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－</a:t>
            </a:r>
            <a:r>
              <a:rPr lang="en-US" altLang="zh-TW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1937</a:t>
            </a:r>
            <a:r>
              <a:rPr lang="en-US" altLang="zh-TW" dirty="0">
                <a:solidFill>
                  <a:srgbClr val="202122"/>
                </a:solidFill>
                <a:latin typeface="Arial" panose="020B0604020202020204" pitchFamily="34" charset="0"/>
              </a:rPr>
              <a:t>.0</a:t>
            </a:r>
            <a:r>
              <a:rPr lang="en-US" altLang="zh-TW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5.28</a:t>
            </a:r>
            <a:r>
              <a:rPr lang="en-US" altLang="zh-TW" dirty="0">
                <a:solidFill>
                  <a:srgbClr val="202122"/>
                </a:solidFill>
                <a:latin typeface="Arial" panose="020B0604020202020204" pitchFamily="34" charset="0"/>
              </a:rPr>
              <a:t>)</a:t>
            </a:r>
            <a:endParaRPr lang="zh-TW" altLang="en-US" dirty="0"/>
          </a:p>
        </p:txBody>
      </p:sp>
      <p:sp>
        <p:nvSpPr>
          <p:cNvPr id="31" name="TextBox 10">
            <a:extLst>
              <a:ext uri="{FF2B5EF4-FFF2-40B4-BE49-F238E27FC236}">
                <a16:creationId xmlns:a16="http://schemas.microsoft.com/office/drawing/2014/main" id="{ED870108-883B-4B6A-965D-E1D2E30877E9}"/>
              </a:ext>
            </a:extLst>
          </p:cNvPr>
          <p:cNvSpPr txBox="1"/>
          <p:nvPr/>
        </p:nvSpPr>
        <p:spPr>
          <a:xfrm>
            <a:off x="1059179" y="3007122"/>
            <a:ext cx="101727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zh-TW" altLang="en-US" sz="4800" dirty="0">
                <a:solidFill>
                  <a:srgbClr val="0B0B0B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這要從嬰兒誕生說起</a:t>
            </a:r>
            <a:r>
              <a:rPr lang="en-US" altLang="zh-TW" sz="4800" dirty="0">
                <a:solidFill>
                  <a:srgbClr val="0B0B0B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……</a:t>
            </a:r>
            <a:endParaRPr lang="en-US" sz="4800" dirty="0">
              <a:solidFill>
                <a:srgbClr val="0B0B0B"/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  <p:sp>
        <p:nvSpPr>
          <p:cNvPr id="32" name="TextBox 10">
            <a:extLst>
              <a:ext uri="{FF2B5EF4-FFF2-40B4-BE49-F238E27FC236}">
                <a16:creationId xmlns:a16="http://schemas.microsoft.com/office/drawing/2014/main" id="{91F6E269-886C-41F7-8A48-D547D49DEDE2}"/>
              </a:ext>
            </a:extLst>
          </p:cNvPr>
          <p:cNvSpPr txBox="1"/>
          <p:nvPr/>
        </p:nvSpPr>
        <p:spPr>
          <a:xfrm>
            <a:off x="1119130" y="4281487"/>
            <a:ext cx="10172700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zh-TW" altLang="en-US" sz="4000" dirty="0">
                <a:solidFill>
                  <a:srgbClr val="0B0B0B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首先是 嬰兒─母親</a:t>
            </a:r>
            <a:endParaRPr lang="en-US" altLang="zh-TW" sz="4000" dirty="0">
              <a:solidFill>
                <a:srgbClr val="0B0B0B"/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  <a:p>
            <a:pPr marL="0" lvl="0" indent="0">
              <a:spcBef>
                <a:spcPct val="0"/>
              </a:spcBef>
            </a:pPr>
            <a:r>
              <a:rPr lang="zh-TW" altLang="en-US" sz="4000" dirty="0">
                <a:solidFill>
                  <a:srgbClr val="0B0B0B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再來是 嬰兒─父親</a:t>
            </a:r>
            <a:endParaRPr lang="en-US" altLang="zh-TW" sz="4000" dirty="0">
              <a:solidFill>
                <a:srgbClr val="0B0B0B"/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  <a:p>
            <a:pPr marL="0" lvl="0" indent="0">
              <a:spcBef>
                <a:spcPct val="0"/>
              </a:spcBef>
            </a:pPr>
            <a:r>
              <a:rPr lang="zh-TW" altLang="en-US" sz="4000" dirty="0">
                <a:solidFill>
                  <a:srgbClr val="0B0B0B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接著才是 母親─父親</a:t>
            </a:r>
            <a:endParaRPr lang="en-US" altLang="zh-TW" sz="4000" dirty="0">
              <a:solidFill>
                <a:srgbClr val="0B0B0B"/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  <a:p>
            <a:pPr marL="0" lvl="0" indent="0">
              <a:spcBef>
                <a:spcPct val="0"/>
              </a:spcBef>
            </a:pPr>
            <a:r>
              <a:rPr lang="zh-TW" altLang="en-US" sz="4000" dirty="0">
                <a:solidFill>
                  <a:srgbClr val="0B0B0B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這三組關係會形成對這世界的基本認識</a:t>
            </a:r>
            <a:endParaRPr lang="en-US" sz="4000" dirty="0">
              <a:solidFill>
                <a:srgbClr val="0B0B0B"/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498493">
            <a:off x="9913914" y="-10130599"/>
            <a:ext cx="21049840" cy="2495131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257800" y="1104900"/>
            <a:ext cx="12814713" cy="2094415"/>
            <a:chOff x="0" y="114300"/>
            <a:chExt cx="13559775" cy="2792555"/>
          </a:xfrm>
        </p:grpSpPr>
        <p:sp>
          <p:nvSpPr>
            <p:cNvPr id="4" name="TextBox 4"/>
            <p:cNvSpPr txBox="1"/>
            <p:nvPr/>
          </p:nvSpPr>
          <p:spPr>
            <a:xfrm>
              <a:off x="0" y="114300"/>
              <a:ext cx="13559775" cy="11015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6400"/>
                </a:lnSpc>
              </a:pPr>
              <a:r>
                <a:rPr lang="zh-TW" altLang="en-US" sz="6400" dirty="0">
                  <a:solidFill>
                    <a:srgbClr val="FF9367"/>
                  </a:solidFill>
                  <a:latin typeface="華康特粗楷體" panose="03000909000000000000" pitchFamily="65" charset="-120"/>
                  <a:ea typeface="華康特粗楷體" panose="03000909000000000000" pitchFamily="65" charset="-120"/>
                </a:rPr>
                <a:t>為什麼會有「代溝」</a:t>
              </a:r>
              <a:endParaRPr lang="en-US" sz="6400" dirty="0">
                <a:solidFill>
                  <a:srgbClr val="FF9367"/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733182"/>
              <a:ext cx="13559775" cy="21736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TW" altLang="en-US" sz="8000" dirty="0">
                  <a:solidFill>
                    <a:srgbClr val="000000"/>
                  </a:solidFill>
                  <a:latin typeface="華康特粗楷體" panose="03000909000000000000" pitchFamily="65" charset="-120"/>
                  <a:ea typeface="華康特粗楷體" panose="03000909000000000000" pitchFamily="65" charset="-120"/>
                </a:rPr>
                <a:t>生命風格</a:t>
              </a:r>
              <a:endParaRPr lang="en-US" sz="8000" dirty="0">
                <a:solidFill>
                  <a:srgbClr val="000000"/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D59EE2DC-8CBD-122A-BBF7-A8575EF85FF7}"/>
              </a:ext>
            </a:extLst>
          </p:cNvPr>
          <p:cNvSpPr txBox="1"/>
          <p:nvPr/>
        </p:nvSpPr>
        <p:spPr>
          <a:xfrm>
            <a:off x="3757431" y="518103"/>
            <a:ext cx="5071078" cy="1070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TW" altLang="en-US" sz="4800" b="1" dirty="0">
                <a:solidFill>
                  <a:srgbClr val="000000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人類三大限制：</a:t>
            </a:r>
            <a:endParaRPr lang="en-US" altLang="zh-TW" sz="4800" b="1" dirty="0">
              <a:solidFill>
                <a:srgbClr val="000000"/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0A02ABB6-B1C3-B852-4068-50F6F3390C1B}"/>
              </a:ext>
            </a:extLst>
          </p:cNvPr>
          <p:cNvCxnSpPr/>
          <p:nvPr/>
        </p:nvCxnSpPr>
        <p:spPr>
          <a:xfrm>
            <a:off x="4159370" y="7290743"/>
            <a:ext cx="4267200" cy="0"/>
          </a:xfrm>
          <a:prstGeom prst="straightConnector1">
            <a:avLst/>
          </a:prstGeom>
          <a:ln w="101600">
            <a:solidFill>
              <a:schemeClr val="tx1">
                <a:lumMod val="75000"/>
                <a:lumOff val="2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7">
            <a:extLst>
              <a:ext uri="{FF2B5EF4-FFF2-40B4-BE49-F238E27FC236}">
                <a16:creationId xmlns:a16="http://schemas.microsoft.com/office/drawing/2014/main" id="{4F888C5B-C4CA-DFA0-8535-3B3D22119D69}"/>
              </a:ext>
            </a:extLst>
          </p:cNvPr>
          <p:cNvSpPr txBox="1"/>
          <p:nvPr/>
        </p:nvSpPr>
        <p:spPr>
          <a:xfrm>
            <a:off x="7435912" y="6736745"/>
            <a:ext cx="4230255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TW" altLang="en-US" sz="7200" dirty="0">
                <a:solidFill>
                  <a:srgbClr val="0B0B0B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競爭</a:t>
            </a:r>
            <a:endParaRPr lang="en-US" sz="7200" dirty="0">
              <a:solidFill>
                <a:srgbClr val="0B0B0B"/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186DA82B-174E-CEA8-283A-EABC7C43BF9A}"/>
              </a:ext>
            </a:extLst>
          </p:cNvPr>
          <p:cNvSpPr txBox="1"/>
          <p:nvPr/>
        </p:nvSpPr>
        <p:spPr>
          <a:xfrm>
            <a:off x="1027545" y="6697700"/>
            <a:ext cx="4230255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TW" altLang="en-US" sz="7200" dirty="0">
                <a:solidFill>
                  <a:srgbClr val="0B0B0B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合作</a:t>
            </a:r>
            <a:endParaRPr lang="en-US" altLang="zh-TW" sz="7200" dirty="0">
              <a:solidFill>
                <a:srgbClr val="0B0B0B"/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00981AA7-29A3-AE9B-D144-DD576FA04C13}"/>
              </a:ext>
            </a:extLst>
          </p:cNvPr>
          <p:cNvCxnSpPr/>
          <p:nvPr/>
        </p:nvCxnSpPr>
        <p:spPr>
          <a:xfrm>
            <a:off x="4159370" y="8230006"/>
            <a:ext cx="4267200" cy="0"/>
          </a:xfrm>
          <a:prstGeom prst="straightConnector1">
            <a:avLst/>
          </a:prstGeom>
          <a:ln w="101600">
            <a:solidFill>
              <a:schemeClr val="tx1">
                <a:lumMod val="75000"/>
                <a:lumOff val="2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7">
            <a:extLst>
              <a:ext uri="{FF2B5EF4-FFF2-40B4-BE49-F238E27FC236}">
                <a16:creationId xmlns:a16="http://schemas.microsoft.com/office/drawing/2014/main" id="{55F193EB-6142-C165-3CA5-91ADA4B47F39}"/>
              </a:ext>
            </a:extLst>
          </p:cNvPr>
          <p:cNvSpPr txBox="1"/>
          <p:nvPr/>
        </p:nvSpPr>
        <p:spPr>
          <a:xfrm>
            <a:off x="7435912" y="7676008"/>
            <a:ext cx="4230255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TW" altLang="en-US" sz="7200" dirty="0">
                <a:solidFill>
                  <a:srgbClr val="0B0B0B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敵意</a:t>
            </a:r>
            <a:endParaRPr lang="en-US" sz="7200" dirty="0">
              <a:solidFill>
                <a:srgbClr val="0B0B0B"/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FE952A16-190A-CA85-4E1F-6E0DDD61AFB3}"/>
              </a:ext>
            </a:extLst>
          </p:cNvPr>
          <p:cNvSpPr txBox="1"/>
          <p:nvPr/>
        </p:nvSpPr>
        <p:spPr>
          <a:xfrm>
            <a:off x="1027545" y="7636963"/>
            <a:ext cx="4230255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TW" altLang="en-US" sz="7200" dirty="0">
                <a:solidFill>
                  <a:srgbClr val="0B0B0B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友好</a:t>
            </a:r>
            <a:endParaRPr lang="en-US" altLang="zh-TW" sz="7200" dirty="0">
              <a:solidFill>
                <a:srgbClr val="0B0B0B"/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BFDC144E-4FDF-3BCC-839D-2DD5E4DA9AA5}"/>
              </a:ext>
            </a:extLst>
          </p:cNvPr>
          <p:cNvCxnSpPr/>
          <p:nvPr/>
        </p:nvCxnSpPr>
        <p:spPr>
          <a:xfrm>
            <a:off x="4213256" y="9123584"/>
            <a:ext cx="4267200" cy="0"/>
          </a:xfrm>
          <a:prstGeom prst="straightConnector1">
            <a:avLst/>
          </a:prstGeom>
          <a:ln w="101600">
            <a:solidFill>
              <a:schemeClr val="tx1">
                <a:lumMod val="75000"/>
                <a:lumOff val="2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7">
            <a:extLst>
              <a:ext uri="{FF2B5EF4-FFF2-40B4-BE49-F238E27FC236}">
                <a16:creationId xmlns:a16="http://schemas.microsoft.com/office/drawing/2014/main" id="{088F7855-D9B8-C45B-82F7-F7DCE4324497}"/>
              </a:ext>
            </a:extLst>
          </p:cNvPr>
          <p:cNvSpPr txBox="1"/>
          <p:nvPr/>
        </p:nvSpPr>
        <p:spPr>
          <a:xfrm>
            <a:off x="1081431" y="8530541"/>
            <a:ext cx="4230255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TW" altLang="en-US" sz="7200" dirty="0">
                <a:solidFill>
                  <a:srgbClr val="0B0B0B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自主</a:t>
            </a:r>
            <a:endParaRPr lang="en-US" altLang="zh-TW" sz="7200" dirty="0">
              <a:solidFill>
                <a:srgbClr val="0B0B0B"/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  <p:sp>
        <p:nvSpPr>
          <p:cNvPr id="24" name="TextBox 7">
            <a:extLst>
              <a:ext uri="{FF2B5EF4-FFF2-40B4-BE49-F238E27FC236}">
                <a16:creationId xmlns:a16="http://schemas.microsoft.com/office/drawing/2014/main" id="{C6CE4CFF-D9A1-2CF7-9786-71DF867E8A40}"/>
              </a:ext>
            </a:extLst>
          </p:cNvPr>
          <p:cNvSpPr txBox="1"/>
          <p:nvPr/>
        </p:nvSpPr>
        <p:spPr>
          <a:xfrm>
            <a:off x="7512170" y="8531304"/>
            <a:ext cx="4230255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TW" altLang="en-US" sz="7200" dirty="0">
                <a:solidFill>
                  <a:srgbClr val="0B0B0B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親密</a:t>
            </a:r>
            <a:endParaRPr lang="en-US" sz="7200" dirty="0">
              <a:solidFill>
                <a:srgbClr val="0B0B0B"/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5CC1795B-5747-5736-15D9-2F6A5FAA5021}"/>
              </a:ext>
            </a:extLst>
          </p:cNvPr>
          <p:cNvSpPr txBox="1"/>
          <p:nvPr/>
        </p:nvSpPr>
        <p:spPr>
          <a:xfrm>
            <a:off x="838200" y="2082885"/>
            <a:ext cx="14073370" cy="32864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4800" dirty="0">
                <a:solidFill>
                  <a:srgbClr val="000000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1.</a:t>
            </a:r>
            <a:r>
              <a:rPr lang="zh-TW" altLang="en-US" sz="4800" dirty="0">
                <a:solidFill>
                  <a:srgbClr val="000000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誕生於貧瘠的地球表面，受限於有限的資源。</a:t>
            </a:r>
          </a:p>
          <a:p>
            <a:pPr>
              <a:lnSpc>
                <a:spcPct val="150000"/>
              </a:lnSpc>
            </a:pPr>
            <a:r>
              <a:rPr lang="en-US" altLang="zh-TW" sz="4800" dirty="0">
                <a:solidFill>
                  <a:srgbClr val="000000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2.</a:t>
            </a:r>
            <a:r>
              <a:rPr lang="zh-TW" altLang="en-US" sz="4800" dirty="0">
                <a:solidFill>
                  <a:srgbClr val="000000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個人是脆弱，受限於個體的有限。</a:t>
            </a:r>
          </a:p>
          <a:p>
            <a:pPr>
              <a:lnSpc>
                <a:spcPct val="150000"/>
              </a:lnSpc>
            </a:pPr>
            <a:r>
              <a:rPr lang="en-US" altLang="zh-TW" sz="4800" dirty="0">
                <a:solidFill>
                  <a:srgbClr val="000000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3.</a:t>
            </a:r>
            <a:r>
              <a:rPr lang="zh-TW" altLang="en-US" sz="4800" dirty="0">
                <a:solidFill>
                  <a:srgbClr val="000000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受限於兩性與繁衍。</a:t>
            </a:r>
          </a:p>
        </p:txBody>
      </p:sp>
      <p:sp>
        <p:nvSpPr>
          <p:cNvPr id="26" name="TextBox 10">
            <a:extLst>
              <a:ext uri="{FF2B5EF4-FFF2-40B4-BE49-F238E27FC236}">
                <a16:creationId xmlns:a16="http://schemas.microsoft.com/office/drawing/2014/main" id="{754D61C3-8E39-FF24-F6B6-C39580E93FD8}"/>
              </a:ext>
            </a:extLst>
          </p:cNvPr>
          <p:cNvSpPr txBox="1"/>
          <p:nvPr/>
        </p:nvSpPr>
        <p:spPr>
          <a:xfrm>
            <a:off x="11866762" y="8140240"/>
            <a:ext cx="5328921" cy="14927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860"/>
              </a:lnSpc>
              <a:spcBef>
                <a:spcPct val="0"/>
              </a:spcBef>
            </a:pPr>
            <a:r>
              <a:rPr lang="zh-TW" altLang="en-US" sz="3200" u="none" dirty="0">
                <a:solidFill>
                  <a:srgbClr val="0B0B0B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雖然，承受得起被他人討厭，</a:t>
            </a:r>
            <a:endParaRPr lang="en-US" altLang="zh-TW" sz="3200" u="none" dirty="0">
              <a:solidFill>
                <a:srgbClr val="0B0B0B"/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  <a:p>
            <a:pPr marL="0" lvl="0" indent="0" algn="ctr">
              <a:lnSpc>
                <a:spcPts val="2860"/>
              </a:lnSpc>
              <a:spcBef>
                <a:spcPct val="0"/>
              </a:spcBef>
            </a:pPr>
            <a:r>
              <a:rPr lang="zh-TW" altLang="en-US" sz="3200" dirty="0">
                <a:solidFill>
                  <a:srgbClr val="0B0B0B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才能夠做自己，才能夠自由，</a:t>
            </a:r>
            <a:endParaRPr lang="en-US" altLang="zh-TW" sz="3200" u="none" dirty="0">
              <a:solidFill>
                <a:srgbClr val="0B0B0B"/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  <a:p>
            <a:pPr marL="0" lvl="0" indent="0" algn="ctr">
              <a:lnSpc>
                <a:spcPts val="2860"/>
              </a:lnSpc>
              <a:spcBef>
                <a:spcPct val="0"/>
              </a:spcBef>
            </a:pPr>
            <a:r>
              <a:rPr lang="zh-TW" altLang="en-US" sz="3200" u="none" dirty="0">
                <a:solidFill>
                  <a:srgbClr val="0B0B0B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但既幸運又不幸的是，</a:t>
            </a:r>
            <a:endParaRPr lang="en-US" altLang="zh-TW" sz="3200" u="none" dirty="0">
              <a:solidFill>
                <a:srgbClr val="0B0B0B"/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  <a:p>
            <a:pPr marL="0" lvl="0" indent="0" algn="ctr">
              <a:lnSpc>
                <a:spcPts val="2860"/>
              </a:lnSpc>
              <a:spcBef>
                <a:spcPct val="0"/>
              </a:spcBef>
            </a:pPr>
            <a:r>
              <a:rPr lang="zh-TW" altLang="en-US" sz="3200" u="none" dirty="0">
                <a:solidFill>
                  <a:srgbClr val="0B0B0B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有的人即使做自己也很惹人愛。</a:t>
            </a:r>
            <a:endParaRPr lang="en-US" sz="3200" u="none" dirty="0">
              <a:solidFill>
                <a:srgbClr val="0B0B0B"/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  <p:pic>
        <p:nvPicPr>
          <p:cNvPr id="27" name="Picture 2" descr="被討厭的勇氣：自我啟發之父「阿德勒」的教導 product lightbox image 1">
            <a:extLst>
              <a:ext uri="{FF2B5EF4-FFF2-40B4-BE49-F238E27FC236}">
                <a16:creationId xmlns:a16="http://schemas.microsoft.com/office/drawing/2014/main" id="{E0B05B28-03A5-82ED-2C6A-FCABE71A0E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0" r="15026"/>
          <a:stretch/>
        </p:blipFill>
        <p:spPr bwMode="auto">
          <a:xfrm>
            <a:off x="13371742" y="3663476"/>
            <a:ext cx="2646924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46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  <p:bldP spid="23" grpId="0"/>
      <p:bldP spid="24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950444" y="3589802"/>
            <a:ext cx="7630332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16"/>
              </a:lnSpc>
            </a:pPr>
            <a:r>
              <a:rPr lang="zh-TW" altLang="en-US" sz="6600" b="1" dirty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臉好？還是白臉好？</a:t>
            </a:r>
            <a:endParaRPr lang="en-US" sz="6400" b="1" dirty="0"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728906" y="5912703"/>
            <a:ext cx="7851870" cy="830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zh-TW" altLang="en-US" sz="5400" dirty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如何兼顧經營關係與管教</a:t>
            </a:r>
            <a:endParaRPr lang="en-US" altLang="zh-TW" sz="5400" dirty="0">
              <a:solidFill>
                <a:srgbClr val="000000"/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342102">
            <a:off x="-7624713" y="6373213"/>
            <a:ext cx="31044605" cy="2105388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53660" y="1996756"/>
            <a:ext cx="10606438" cy="629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916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881373"/>
            <a:ext cx="7851870" cy="856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67"/>
              </a:lnSpc>
            </a:pPr>
            <a:r>
              <a:rPr lang="zh-TW" altLang="en-US" sz="5401" dirty="0">
                <a:latin typeface="華康特粗楷體" panose="03000909000000000000" pitchFamily="65" charset="-120"/>
                <a:ea typeface="華康特粗楷體" panose="03000909000000000000" pitchFamily="65" charset="-120"/>
              </a:rPr>
              <a:t>誰願意扮黑臉？</a:t>
            </a:r>
            <a:endParaRPr lang="en-US" sz="5401" dirty="0"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-1600200" y="2324100"/>
            <a:ext cx="7851870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zh-TW" altLang="en-US" sz="4800" dirty="0">
                <a:solidFill>
                  <a:srgbClr val="000000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當</a:t>
            </a:r>
            <a:r>
              <a:rPr lang="en-US" altLang="zh-TW" sz="4800" dirty="0">
                <a:solidFill>
                  <a:srgbClr val="000000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……</a:t>
            </a:r>
            <a:endParaRPr lang="en-US" sz="4800" dirty="0">
              <a:solidFill>
                <a:srgbClr val="000000"/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238677" y="1736276"/>
            <a:ext cx="7866346" cy="7580297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DE9E68EB-C8BA-4BC0-BB93-65D85BEDAFC9}"/>
              </a:ext>
            </a:extLst>
          </p:cNvPr>
          <p:cNvSpPr txBox="1"/>
          <p:nvPr/>
        </p:nvSpPr>
        <p:spPr>
          <a:xfrm>
            <a:off x="914400" y="3687459"/>
            <a:ext cx="785187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zh-TW" altLang="en-US" sz="4000" dirty="0">
                <a:solidFill>
                  <a:srgbClr val="000000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孩子功課都沒寫，還在看電視。</a:t>
            </a:r>
            <a:endParaRPr lang="en-US" sz="4000" dirty="0">
              <a:solidFill>
                <a:srgbClr val="000000"/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ED01FD24-C262-43B4-BC00-C98277A6E41B}"/>
              </a:ext>
            </a:extLst>
          </p:cNvPr>
          <p:cNvSpPr txBox="1"/>
          <p:nvPr/>
        </p:nvSpPr>
        <p:spPr>
          <a:xfrm>
            <a:off x="914400" y="5012718"/>
            <a:ext cx="785187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zh-TW" altLang="en-US" sz="4000" dirty="0">
                <a:solidFill>
                  <a:srgbClr val="000000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吵著要用手機，不乖乖寫作業。</a:t>
            </a:r>
            <a:endParaRPr lang="en-US" sz="4000" dirty="0">
              <a:solidFill>
                <a:srgbClr val="000000"/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469DAD9D-6552-4EC1-A590-AA2247E20C1B}"/>
              </a:ext>
            </a:extLst>
          </p:cNvPr>
          <p:cNvSpPr txBox="1"/>
          <p:nvPr/>
        </p:nvSpPr>
        <p:spPr>
          <a:xfrm>
            <a:off x="914400" y="6214866"/>
            <a:ext cx="7851870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zh-TW" altLang="en-US" sz="4000" dirty="0">
                <a:solidFill>
                  <a:srgbClr val="000000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出去玩原本開開心心，</a:t>
            </a:r>
            <a:endParaRPr lang="en-US" altLang="zh-TW" sz="4000" dirty="0">
              <a:solidFill>
                <a:srgbClr val="000000"/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  <a:p>
            <a:pPr algn="ctr"/>
            <a:r>
              <a:rPr lang="zh-TW" altLang="en-US" sz="4000" dirty="0">
                <a:solidFill>
                  <a:srgbClr val="000000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孩子突然鬧了起來。</a:t>
            </a:r>
            <a:endParaRPr lang="en-US" sz="4000" dirty="0">
              <a:solidFill>
                <a:srgbClr val="000000"/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84B3962A-EDF5-4FC2-A9DB-E15634D43164}"/>
              </a:ext>
            </a:extLst>
          </p:cNvPr>
          <p:cNvSpPr txBox="1"/>
          <p:nvPr/>
        </p:nvSpPr>
        <p:spPr>
          <a:xfrm>
            <a:off x="899160" y="7962900"/>
            <a:ext cx="8150164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TW" altLang="en-US" sz="4000" dirty="0">
                <a:solidFill>
                  <a:srgbClr val="000000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在餐廳不好好吃飯，大聲講話、亂跑。</a:t>
            </a:r>
            <a:endParaRPr lang="en-US" sz="4000" dirty="0">
              <a:solidFill>
                <a:srgbClr val="000000"/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EE833694-BA8A-4C1A-BE36-A97BB5ADE638}"/>
              </a:ext>
            </a:extLst>
          </p:cNvPr>
          <p:cNvSpPr txBox="1"/>
          <p:nvPr/>
        </p:nvSpPr>
        <p:spPr>
          <a:xfrm>
            <a:off x="1028700" y="8980382"/>
            <a:ext cx="8150164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TW" altLang="en-US" sz="4000" dirty="0">
                <a:solidFill>
                  <a:srgbClr val="000000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更多的時候，當孩子不受控制</a:t>
            </a:r>
            <a:r>
              <a:rPr lang="en-US" altLang="zh-TW" sz="4000" dirty="0">
                <a:solidFill>
                  <a:srgbClr val="000000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……</a:t>
            </a:r>
            <a:endParaRPr lang="en-US" sz="4000" dirty="0">
              <a:solidFill>
                <a:srgbClr val="000000"/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>
            <a:extLst>
              <a:ext uri="{FF2B5EF4-FFF2-40B4-BE49-F238E27FC236}">
                <a16:creationId xmlns:a16="http://schemas.microsoft.com/office/drawing/2014/main" id="{984E53C2-8FE8-432A-AD83-81F3CCD6F9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7966" t="70523" r="25534" b="2"/>
          <a:stretch/>
        </p:blipFill>
        <p:spPr>
          <a:xfrm rot="10187568">
            <a:off x="-1922664" y="6388476"/>
            <a:ext cx="20644552" cy="6206066"/>
          </a:xfrm>
          <a:prstGeom prst="rect">
            <a:avLst/>
          </a:prstGeom>
        </p:spPr>
      </p:pic>
      <p:grpSp>
        <p:nvGrpSpPr>
          <p:cNvPr id="16" name="群組 15">
            <a:extLst>
              <a:ext uri="{FF2B5EF4-FFF2-40B4-BE49-F238E27FC236}">
                <a16:creationId xmlns:a16="http://schemas.microsoft.com/office/drawing/2014/main" id="{8C95F6B2-39E4-4207-8C56-B04E33AC98D9}"/>
              </a:ext>
            </a:extLst>
          </p:cNvPr>
          <p:cNvGrpSpPr/>
          <p:nvPr/>
        </p:nvGrpSpPr>
        <p:grpSpPr>
          <a:xfrm>
            <a:off x="13533066" y="4686300"/>
            <a:ext cx="3536230" cy="4926281"/>
            <a:chOff x="2195241" y="1122664"/>
            <a:chExt cx="3536230" cy="4926281"/>
          </a:xfrm>
        </p:grpSpPr>
        <p:grpSp>
          <p:nvGrpSpPr>
            <p:cNvPr id="12" name="Group 3">
              <a:extLst>
                <a:ext uri="{FF2B5EF4-FFF2-40B4-BE49-F238E27FC236}">
                  <a16:creationId xmlns:a16="http://schemas.microsoft.com/office/drawing/2014/main" id="{2EFE6C00-5433-4C37-ABB4-A3659CEA31E8}"/>
                </a:ext>
              </a:extLst>
            </p:cNvPr>
            <p:cNvGrpSpPr>
              <a:grpSpLocks noChangeAspect="1"/>
            </p:cNvGrpSpPr>
            <p:nvPr/>
          </p:nvGrpSpPr>
          <p:grpSpPr>
            <a:xfrm rot="628461">
              <a:off x="2195241" y="1122664"/>
              <a:ext cx="3536230" cy="4926281"/>
              <a:chOff x="0" y="0"/>
              <a:chExt cx="4494403" cy="6261100"/>
            </a:xfrm>
          </p:grpSpPr>
          <p:sp>
            <p:nvSpPr>
              <p:cNvPr id="13" name="Freeform 4">
                <a:extLst>
                  <a:ext uri="{FF2B5EF4-FFF2-40B4-BE49-F238E27FC236}">
                    <a16:creationId xmlns:a16="http://schemas.microsoft.com/office/drawing/2014/main" id="{F73DE761-4A36-4BB1-8100-F5EF171B9AF3}"/>
                  </a:ext>
                </a:extLst>
              </p:cNvPr>
              <p:cNvSpPr/>
              <p:nvPr/>
            </p:nvSpPr>
            <p:spPr>
              <a:xfrm>
                <a:off x="526923" y="203200"/>
                <a:ext cx="3765677" cy="5765800"/>
              </a:xfrm>
              <a:custGeom>
                <a:avLst/>
                <a:gdLst/>
                <a:ahLst/>
                <a:cxnLst/>
                <a:rect l="l" t="t" r="r" b="b"/>
                <a:pathLst>
                  <a:path w="3765677" h="5765800">
                    <a:moveTo>
                      <a:pt x="3765677" y="5765800"/>
                    </a:moveTo>
                    <a:lnTo>
                      <a:pt x="0" y="5765800"/>
                    </a:lnTo>
                    <a:lnTo>
                      <a:pt x="0" y="0"/>
                    </a:lnTo>
                    <a:lnTo>
                      <a:pt x="3765677" y="0"/>
                    </a:lnTo>
                    <a:lnTo>
                      <a:pt x="3765677" y="5765800"/>
                    </a:lnTo>
                    <a:lnTo>
                      <a:pt x="3765677" y="5765800"/>
                    </a:lnTo>
                    <a:close/>
                  </a:path>
                </a:pathLst>
              </a:custGeom>
              <a:blipFill>
                <a:blip r:embed="rId5"/>
                <a:stretch>
                  <a:fillRect l="-1070" r="-1070"/>
                </a:stretch>
              </a:blipFill>
            </p:spPr>
          </p:sp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70E3936E-9FB5-45A0-AE98-7E3E14A67FFD}"/>
                  </a:ext>
                </a:extLst>
              </p:cNvPr>
              <p:cNvSpPr/>
              <p:nvPr/>
            </p:nvSpPr>
            <p:spPr>
              <a:xfrm>
                <a:off x="0" y="0"/>
                <a:ext cx="4494403" cy="6261100"/>
              </a:xfrm>
              <a:custGeom>
                <a:avLst/>
                <a:gdLst/>
                <a:ahLst/>
                <a:cxnLst/>
                <a:rect l="l" t="t" r="r" b="b"/>
                <a:pathLst>
                  <a:path w="4494403" h="6261100">
                    <a:moveTo>
                      <a:pt x="4494403" y="6261100"/>
                    </a:moveTo>
                    <a:lnTo>
                      <a:pt x="0" y="6261100"/>
                    </a:lnTo>
                    <a:lnTo>
                      <a:pt x="0" y="0"/>
                    </a:lnTo>
                    <a:lnTo>
                      <a:pt x="4494403" y="0"/>
                    </a:lnTo>
                    <a:lnTo>
                      <a:pt x="4494403" y="6261100"/>
                    </a:lnTo>
                    <a:close/>
                  </a:path>
                </a:pathLst>
              </a:custGeom>
              <a:blipFill>
                <a:blip r:embed="rId6"/>
                <a:stretch>
                  <a:fillRect t="-285" b="-285"/>
                </a:stretch>
              </a:blipFill>
            </p:spPr>
            <p:txBody>
              <a:bodyPr/>
              <a:lstStyle/>
              <a:p>
                <a:endParaRPr lang="zh-TW" altLang="en-US" dirty="0"/>
              </a:p>
            </p:txBody>
          </p:sp>
        </p:grpSp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16672C5B-8EA6-4754-9748-7A87D8F5EA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102"/>
            <a:stretch/>
          </p:blipFill>
          <p:spPr>
            <a:xfrm rot="626302">
              <a:off x="2608640" y="1303017"/>
              <a:ext cx="2934955" cy="4557774"/>
            </a:xfrm>
            <a:prstGeom prst="rect">
              <a:avLst/>
            </a:prstGeom>
          </p:spPr>
        </p:pic>
      </p:grpSp>
      <p:sp>
        <p:nvSpPr>
          <p:cNvPr id="17" name="TextBox 5">
            <a:extLst>
              <a:ext uri="{FF2B5EF4-FFF2-40B4-BE49-F238E27FC236}">
                <a16:creationId xmlns:a16="http://schemas.microsoft.com/office/drawing/2014/main" id="{24C14100-202A-4872-B281-63AB053AEB18}"/>
              </a:ext>
            </a:extLst>
          </p:cNvPr>
          <p:cNvSpPr txBox="1"/>
          <p:nvPr/>
        </p:nvSpPr>
        <p:spPr>
          <a:xfrm>
            <a:off x="1086478" y="271076"/>
            <a:ext cx="9658094" cy="1673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222"/>
              </a:lnSpc>
            </a:pPr>
            <a:r>
              <a:rPr lang="zh-TW" altLang="en-US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孔祥宇 諮商心理師</a:t>
            </a:r>
            <a:endParaRPr lang="en-US" sz="8000" dirty="0">
              <a:solidFill>
                <a:schemeClr val="tx1">
                  <a:lumMod val="75000"/>
                  <a:lumOff val="25000"/>
                </a:schemeClr>
              </a:solidFill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0ECFC396-B55C-4378-93A3-6FA7FCC9E59B}"/>
              </a:ext>
            </a:extLst>
          </p:cNvPr>
          <p:cNvSpPr txBox="1"/>
          <p:nvPr/>
        </p:nvSpPr>
        <p:spPr>
          <a:xfrm rot="21571230">
            <a:off x="1371152" y="2532534"/>
            <a:ext cx="10389625" cy="31756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zh-TW" altLang="en-US" sz="3600" b="1" spc="280" dirty="0">
                <a:solidFill>
                  <a:schemeClr val="tx1">
                    <a:lumMod val="75000"/>
                    <a:lumOff val="25000"/>
                  </a:schemeClr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經歷</a:t>
            </a:r>
          </a:p>
          <a:p>
            <a:pPr>
              <a:lnSpc>
                <a:spcPts val="5040"/>
              </a:lnSpc>
            </a:pPr>
            <a:r>
              <a:rPr lang="zh-TW" altLang="en-US" sz="3600" spc="280" dirty="0">
                <a:solidFill>
                  <a:schemeClr val="tx1">
                    <a:lumMod val="75000"/>
                    <a:lumOff val="25000"/>
                  </a:schemeClr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 利伯他茲諮商所 心理師</a:t>
            </a:r>
          </a:p>
          <a:p>
            <a:pPr>
              <a:lnSpc>
                <a:spcPts val="5040"/>
              </a:lnSpc>
            </a:pPr>
            <a:r>
              <a:rPr lang="zh-TW" altLang="en-US" sz="3600" spc="280" dirty="0">
                <a:solidFill>
                  <a:schemeClr val="tx1">
                    <a:lumMod val="75000"/>
                    <a:lumOff val="25000"/>
                  </a:schemeClr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 </a:t>
            </a:r>
            <a:r>
              <a:rPr lang="zh-TW" altLang="en-US" sz="3600" b="1" spc="280" dirty="0">
                <a:solidFill>
                  <a:schemeClr val="tx1">
                    <a:lumMod val="75000"/>
                    <a:lumOff val="25000"/>
                  </a:schemeClr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監獄</a:t>
            </a:r>
            <a:r>
              <a:rPr lang="zh-TW" altLang="en-US" sz="3600" spc="280" dirty="0">
                <a:solidFill>
                  <a:schemeClr val="tx1">
                    <a:lumMod val="75000"/>
                    <a:lumOff val="25000"/>
                  </a:schemeClr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勞務承攬 心理師</a:t>
            </a:r>
          </a:p>
          <a:p>
            <a:pPr>
              <a:lnSpc>
                <a:spcPts val="5040"/>
              </a:lnSpc>
            </a:pPr>
            <a:r>
              <a:rPr lang="zh-TW" altLang="en-US" sz="3600" spc="280" dirty="0">
                <a:solidFill>
                  <a:schemeClr val="tx1">
                    <a:lumMod val="75000"/>
                    <a:lumOff val="25000"/>
                  </a:schemeClr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 勵活課程設計中心 合作講師</a:t>
            </a:r>
          </a:p>
          <a:p>
            <a:pPr>
              <a:lnSpc>
                <a:spcPts val="5040"/>
              </a:lnSpc>
            </a:pPr>
            <a:r>
              <a:rPr lang="zh-TW" altLang="en-US" sz="3600" spc="280" dirty="0">
                <a:solidFill>
                  <a:schemeClr val="tx1">
                    <a:lumMod val="75000"/>
                    <a:lumOff val="25000"/>
                  </a:schemeClr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 國高中補習班 授課講師 </a:t>
            </a: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B07CACAA-DA3A-49D3-AD48-6BE309F90360}"/>
              </a:ext>
            </a:extLst>
          </p:cNvPr>
          <p:cNvSpPr txBox="1"/>
          <p:nvPr/>
        </p:nvSpPr>
        <p:spPr>
          <a:xfrm>
            <a:off x="8748743" y="2807194"/>
            <a:ext cx="6019800" cy="43341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zh-TW" altLang="en-US" sz="3600" b="1" spc="280" dirty="0">
                <a:solidFill>
                  <a:schemeClr val="tx1">
                    <a:lumMod val="75000"/>
                    <a:lumOff val="25000"/>
                  </a:schemeClr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專長</a:t>
            </a:r>
            <a:endParaRPr lang="en-US" altLang="zh-TW" sz="3600" b="1" spc="280" dirty="0">
              <a:solidFill>
                <a:schemeClr val="tx1">
                  <a:lumMod val="75000"/>
                  <a:lumOff val="25000"/>
                </a:schemeClr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600" spc="280" dirty="0">
                <a:solidFill>
                  <a:schemeClr val="tx1">
                    <a:lumMod val="75000"/>
                    <a:lumOff val="25000"/>
                  </a:schemeClr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 物質</a:t>
            </a:r>
            <a:r>
              <a:rPr lang="en-US" altLang="zh-TW" sz="3600" spc="280" dirty="0">
                <a:solidFill>
                  <a:schemeClr val="tx1">
                    <a:lumMod val="75000"/>
                    <a:lumOff val="25000"/>
                  </a:schemeClr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/</a:t>
            </a:r>
            <a:r>
              <a:rPr lang="zh-TW" altLang="en-US" sz="3600" spc="280" dirty="0">
                <a:solidFill>
                  <a:schemeClr val="tx1">
                    <a:lumMod val="75000"/>
                    <a:lumOff val="25000"/>
                  </a:schemeClr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非物質</a:t>
            </a:r>
            <a:r>
              <a:rPr lang="zh-TW" altLang="en-US" sz="3600" b="1" spc="280" dirty="0">
                <a:solidFill>
                  <a:schemeClr val="tx1">
                    <a:lumMod val="75000"/>
                    <a:lumOff val="25000"/>
                  </a:schemeClr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成癮</a:t>
            </a:r>
            <a:endParaRPr lang="en-US" altLang="zh-TW" sz="3600" b="1" spc="280" dirty="0">
              <a:solidFill>
                <a:schemeClr val="tx1">
                  <a:lumMod val="75000"/>
                  <a:lumOff val="25000"/>
                </a:schemeClr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600" spc="280" dirty="0">
                <a:solidFill>
                  <a:schemeClr val="tx1">
                    <a:lumMod val="75000"/>
                    <a:lumOff val="25000"/>
                  </a:schemeClr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 角色關係與自我成長</a:t>
            </a:r>
            <a:endParaRPr lang="en-US" altLang="zh-TW" sz="3600" spc="280" dirty="0">
              <a:solidFill>
                <a:schemeClr val="tx1">
                  <a:lumMod val="75000"/>
                  <a:lumOff val="25000"/>
                </a:schemeClr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600" spc="280" dirty="0">
                <a:solidFill>
                  <a:schemeClr val="tx1">
                    <a:lumMod val="75000"/>
                    <a:lumOff val="25000"/>
                  </a:schemeClr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 壓力管理</a:t>
            </a:r>
            <a:endParaRPr lang="en-US" altLang="zh-TW" sz="3600" spc="280" dirty="0">
              <a:solidFill>
                <a:schemeClr val="tx1">
                  <a:lumMod val="75000"/>
                  <a:lumOff val="25000"/>
                </a:schemeClr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600" spc="280" dirty="0">
                <a:solidFill>
                  <a:schemeClr val="tx1">
                    <a:lumMod val="75000"/>
                    <a:lumOff val="25000"/>
                  </a:schemeClr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 情緒調節</a:t>
            </a:r>
            <a:endParaRPr lang="en-US" altLang="zh-TW" sz="3600" spc="280" dirty="0">
              <a:solidFill>
                <a:schemeClr val="tx1">
                  <a:lumMod val="75000"/>
                  <a:lumOff val="25000"/>
                </a:schemeClr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  <a:p>
            <a:pPr>
              <a:lnSpc>
                <a:spcPts val="3919"/>
              </a:lnSpc>
            </a:pPr>
            <a:endParaRPr lang="en-US" sz="4400" dirty="0">
              <a:solidFill>
                <a:srgbClr val="262A55"/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881373"/>
            <a:ext cx="7851870" cy="856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67"/>
              </a:lnSpc>
            </a:pPr>
            <a:r>
              <a:rPr lang="zh-TW" altLang="en-US" sz="5401" dirty="0">
                <a:latin typeface="華康特粗楷體" panose="03000909000000000000" pitchFamily="65" charset="-120"/>
                <a:ea typeface="華康特粗楷體" panose="03000909000000000000" pitchFamily="65" charset="-120"/>
              </a:rPr>
              <a:t>誰願意扮黑臉？</a:t>
            </a:r>
            <a:endParaRPr lang="en-US" sz="5401" dirty="0"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38200" y="2476500"/>
            <a:ext cx="7851870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zh-TW" altLang="en-US" sz="4800" dirty="0">
                <a:solidFill>
                  <a:srgbClr val="000000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我們閉起眼睛，</a:t>
            </a:r>
            <a:endParaRPr lang="en-US" altLang="zh-TW" sz="4800" dirty="0">
              <a:solidFill>
                <a:srgbClr val="000000"/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  <a:p>
            <a:pPr algn="ctr"/>
            <a:r>
              <a:rPr lang="zh-TW" altLang="en-US" sz="4800" dirty="0">
                <a:solidFill>
                  <a:srgbClr val="000000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試著回到小時候</a:t>
            </a:r>
            <a:r>
              <a:rPr lang="en-US" altLang="zh-TW" sz="4800" dirty="0">
                <a:solidFill>
                  <a:srgbClr val="000000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……</a:t>
            </a:r>
            <a:endParaRPr lang="en-US" sz="4800" dirty="0">
              <a:solidFill>
                <a:srgbClr val="000000"/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238677" y="1736276"/>
            <a:ext cx="7866346" cy="7580297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A7B69273-2DF7-472B-8D7D-0F4C0BCCE47C}"/>
              </a:ext>
            </a:extLst>
          </p:cNvPr>
          <p:cNvSpPr txBox="1"/>
          <p:nvPr/>
        </p:nvSpPr>
        <p:spPr>
          <a:xfrm>
            <a:off x="822960" y="4692823"/>
            <a:ext cx="7851870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zh-TW" altLang="en-US" sz="4800" dirty="0">
                <a:solidFill>
                  <a:srgbClr val="000000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被「管教」？</a:t>
            </a:r>
            <a:endParaRPr lang="en-US" sz="4800" dirty="0">
              <a:solidFill>
                <a:srgbClr val="000000"/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EBC87D5C-B1A7-4A02-9D5D-1316B615D57A}"/>
              </a:ext>
            </a:extLst>
          </p:cNvPr>
          <p:cNvSpPr txBox="1"/>
          <p:nvPr/>
        </p:nvSpPr>
        <p:spPr>
          <a:xfrm>
            <a:off x="822960" y="6132382"/>
            <a:ext cx="7851870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zh-TW" altLang="en-US" sz="4800" dirty="0">
                <a:solidFill>
                  <a:srgbClr val="000000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被傷害？被羞辱？</a:t>
            </a:r>
            <a:endParaRPr lang="en-US" sz="4800" dirty="0">
              <a:solidFill>
                <a:srgbClr val="000000"/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8213A064-0C95-4634-84F7-0B36401F322E}"/>
              </a:ext>
            </a:extLst>
          </p:cNvPr>
          <p:cNvSpPr txBox="1"/>
          <p:nvPr/>
        </p:nvSpPr>
        <p:spPr>
          <a:xfrm>
            <a:off x="838200" y="7529036"/>
            <a:ext cx="7851870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zh-TW" altLang="en-US" sz="4800" dirty="0">
                <a:solidFill>
                  <a:srgbClr val="000000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被愛？</a:t>
            </a:r>
            <a:endParaRPr lang="en-US" sz="4800" dirty="0">
              <a:solidFill>
                <a:srgbClr val="000000"/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4539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1059179" y="687629"/>
            <a:ext cx="7702252" cy="607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550"/>
              </a:lnSpc>
              <a:spcBef>
                <a:spcPct val="0"/>
              </a:spcBef>
            </a:pPr>
            <a:r>
              <a:rPr lang="zh-TW" altLang="en-US" sz="5400" dirty="0">
                <a:solidFill>
                  <a:srgbClr val="0B0B0B"/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關於受傷</a:t>
            </a:r>
            <a:endParaRPr lang="en-US" sz="5400" u="none" dirty="0">
              <a:solidFill>
                <a:srgbClr val="0B0B0B"/>
              </a:solidFill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30E3A2EE-D74E-455C-9400-5DEEA885EBE2}"/>
              </a:ext>
            </a:extLst>
          </p:cNvPr>
          <p:cNvSpPr txBox="1"/>
          <p:nvPr/>
        </p:nvSpPr>
        <p:spPr>
          <a:xfrm>
            <a:off x="4744838" y="9205453"/>
            <a:ext cx="79226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400" dirty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愛麗絲</a:t>
            </a:r>
            <a:r>
              <a:rPr lang="en-US" altLang="zh-TW" sz="4400" dirty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‧</a:t>
            </a:r>
            <a:r>
              <a:rPr lang="zh-TW" altLang="en-US" sz="4400" dirty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米勒  </a:t>
            </a:r>
            <a:r>
              <a:rPr lang="en-US" altLang="zh-TW" sz="4400" dirty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Alice Miller</a:t>
            </a:r>
            <a:endParaRPr lang="zh-TW" altLang="en-US" sz="4400" dirty="0"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  <p:pic>
        <p:nvPicPr>
          <p:cNvPr id="1026" name="Picture 2" descr="幸福童年的祕密">
            <a:extLst>
              <a:ext uri="{FF2B5EF4-FFF2-40B4-BE49-F238E27FC236}">
                <a16:creationId xmlns:a16="http://schemas.microsoft.com/office/drawing/2014/main" id="{EF5C33CE-E13E-4757-860B-E5FCE6D34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274" y="302909"/>
            <a:ext cx="8650312" cy="865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64F9A4DD-E4CA-4280-A2E5-DF4607F46E6A}"/>
              </a:ext>
            </a:extLst>
          </p:cNvPr>
          <p:cNvSpPr txBox="1"/>
          <p:nvPr/>
        </p:nvSpPr>
        <p:spPr>
          <a:xfrm>
            <a:off x="12667486" y="2705100"/>
            <a:ext cx="838200" cy="58169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zh-TW" altLang="en-US" sz="5400" dirty="0">
                <a:solidFill>
                  <a:srgbClr val="0B0B0B"/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幸福童年的秘密</a:t>
            </a:r>
            <a:endParaRPr lang="en-US" sz="5400" u="none" dirty="0">
              <a:solidFill>
                <a:srgbClr val="0B0B0B"/>
              </a:solidFill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306D3AAC-C782-44E5-AF84-A0EFCD6F8627}"/>
              </a:ext>
            </a:extLst>
          </p:cNvPr>
          <p:cNvSpPr txBox="1"/>
          <p:nvPr/>
        </p:nvSpPr>
        <p:spPr>
          <a:xfrm>
            <a:off x="706238" y="8765962"/>
            <a:ext cx="4038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600" b="0" i="0" dirty="0">
                <a:solidFill>
                  <a:srgbClr val="232323"/>
                </a:solidFill>
                <a:effectLst/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二戰時期在華沙存活下來的猶太人</a:t>
            </a:r>
            <a:endParaRPr lang="zh-TW" altLang="en-US" sz="3600" dirty="0"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09D48BE7-007B-4B39-AD48-04394A9F8A46}"/>
              </a:ext>
            </a:extLst>
          </p:cNvPr>
          <p:cNvSpPr txBox="1"/>
          <p:nvPr/>
        </p:nvSpPr>
        <p:spPr>
          <a:xfrm>
            <a:off x="1069011" y="3314700"/>
            <a:ext cx="3962400" cy="2122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0" i="0" dirty="0">
                <a:solidFill>
                  <a:srgbClr val="232323"/>
                </a:solidFill>
                <a:effectLst/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孩子擁有一種非凡的天賦，他們能出色地領會父母的需求，即便父母未曾吐露。</a:t>
            </a:r>
            <a:endParaRPr lang="zh-TW" altLang="en-US" sz="3200" dirty="0"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6984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1059179" y="687629"/>
            <a:ext cx="7702252" cy="607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550"/>
              </a:lnSpc>
              <a:spcBef>
                <a:spcPct val="0"/>
              </a:spcBef>
            </a:pPr>
            <a:r>
              <a:rPr lang="zh-TW" altLang="en-US" sz="5400" dirty="0">
                <a:solidFill>
                  <a:srgbClr val="0B0B0B"/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關於受傷</a:t>
            </a:r>
            <a:endParaRPr lang="en-US" sz="5400" u="none" dirty="0">
              <a:solidFill>
                <a:srgbClr val="0B0B0B"/>
              </a:solidFill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</p:txBody>
      </p:sp>
      <p:pic>
        <p:nvPicPr>
          <p:cNvPr id="5124" name="Picture 4" descr="幸福童年的真正祕密：愛麗絲．米勒的悲劇">
            <a:extLst>
              <a:ext uri="{FF2B5EF4-FFF2-40B4-BE49-F238E27FC236}">
                <a16:creationId xmlns:a16="http://schemas.microsoft.com/office/drawing/2014/main" id="{B05FB241-4FB0-4294-9D2A-7A0C66716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9375"/>
            <a:ext cx="8229601" cy="822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10E5E26F-D13C-4CDC-B0CE-889888EA18D7}"/>
              </a:ext>
            </a:extLst>
          </p:cNvPr>
          <p:cNvSpPr txBox="1"/>
          <p:nvPr/>
        </p:nvSpPr>
        <p:spPr>
          <a:xfrm>
            <a:off x="6416567" y="8790213"/>
            <a:ext cx="7772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400" dirty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馬汀</a:t>
            </a:r>
            <a:r>
              <a:rPr lang="en-US" altLang="zh-TW" sz="4400" dirty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‧</a:t>
            </a:r>
            <a:r>
              <a:rPr lang="zh-TW" altLang="en-US" sz="4400" dirty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米勒</a:t>
            </a:r>
            <a:r>
              <a:rPr lang="en-US" altLang="zh-TW" sz="4400" dirty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Martin Miller</a:t>
            </a:r>
            <a:endParaRPr lang="zh-TW" altLang="en-US" sz="4400" dirty="0"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10FF7CC8-3AAE-4273-B42A-2CC0739738DA}"/>
              </a:ext>
            </a:extLst>
          </p:cNvPr>
          <p:cNvSpPr txBox="1"/>
          <p:nvPr/>
        </p:nvSpPr>
        <p:spPr>
          <a:xfrm>
            <a:off x="199698" y="1842557"/>
            <a:ext cx="57149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b="0" i="0" dirty="0">
                <a:solidFill>
                  <a:srgbClr val="666666"/>
                </a:solidFill>
                <a:effectLst/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「母親待我猶如敵人，真讓我覺得自己像隻怪物，而她想除掉牠</a:t>
            </a:r>
            <a:r>
              <a:rPr lang="en-US" altLang="zh-TW" sz="4000" b="0" i="0" dirty="0">
                <a:solidFill>
                  <a:srgbClr val="666666"/>
                </a:solidFill>
                <a:effectLst/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……</a:t>
            </a:r>
            <a:r>
              <a:rPr lang="zh-TW" altLang="en-US" sz="4000" b="0" i="0" dirty="0">
                <a:solidFill>
                  <a:srgbClr val="666666"/>
                </a:solidFill>
                <a:effectLst/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」</a:t>
            </a:r>
            <a:endParaRPr lang="zh-TW" altLang="en-US" sz="4000" dirty="0"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4A9FE1D1-41BE-457D-B306-7E53CDE641D4}"/>
              </a:ext>
            </a:extLst>
          </p:cNvPr>
          <p:cNvSpPr txBox="1"/>
          <p:nvPr/>
        </p:nvSpPr>
        <p:spPr>
          <a:xfrm>
            <a:off x="641131" y="5309771"/>
            <a:ext cx="7702252" cy="607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550"/>
              </a:lnSpc>
              <a:spcBef>
                <a:spcPct val="0"/>
              </a:spcBef>
            </a:pPr>
            <a:r>
              <a:rPr lang="zh-TW" altLang="en-US" sz="5400" u="none" dirty="0">
                <a:solidFill>
                  <a:srgbClr val="0B0B0B"/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創傷「知情」</a:t>
            </a:r>
            <a:endParaRPr lang="en-US" sz="5400" u="none" dirty="0">
              <a:solidFill>
                <a:srgbClr val="0B0B0B"/>
              </a:solidFill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</p:txBody>
      </p:sp>
      <p:cxnSp>
        <p:nvCxnSpPr>
          <p:cNvPr id="3" name="直線單箭頭接點 2">
            <a:extLst>
              <a:ext uri="{FF2B5EF4-FFF2-40B4-BE49-F238E27FC236}">
                <a16:creationId xmlns:a16="http://schemas.microsoft.com/office/drawing/2014/main" id="{95AD714C-7770-4081-B1F9-3164F690FB7C}"/>
              </a:ext>
            </a:extLst>
          </p:cNvPr>
          <p:cNvCxnSpPr/>
          <p:nvPr/>
        </p:nvCxnSpPr>
        <p:spPr>
          <a:xfrm>
            <a:off x="2743200" y="3924300"/>
            <a:ext cx="0" cy="106475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E69C3E9C-C8A1-4119-902F-21EBEFF0EADF}"/>
              </a:ext>
            </a:extLst>
          </p:cNvPr>
          <p:cNvSpPr txBox="1"/>
          <p:nvPr/>
        </p:nvSpPr>
        <p:spPr>
          <a:xfrm>
            <a:off x="199698" y="6531728"/>
            <a:ext cx="559150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srgbClr val="666666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「當愛麗絲</a:t>
            </a:r>
            <a:r>
              <a:rPr lang="en-US" altLang="zh-TW" sz="4000" dirty="0">
                <a:solidFill>
                  <a:srgbClr val="666666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‧</a:t>
            </a:r>
            <a:r>
              <a:rPr lang="zh-TW" altLang="en-US" sz="4000" dirty="0">
                <a:solidFill>
                  <a:srgbClr val="666666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米勒的兒子並不好</a:t>
            </a:r>
            <a:r>
              <a:rPr lang="en-US" altLang="zh-TW" sz="4000" dirty="0">
                <a:solidFill>
                  <a:srgbClr val="666666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……</a:t>
            </a:r>
            <a:r>
              <a:rPr lang="zh-TW" altLang="en-US" sz="4000" dirty="0">
                <a:solidFill>
                  <a:srgbClr val="666666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即便如此，我的母親仍是個偉大的童年研究者。」</a:t>
            </a:r>
            <a:br>
              <a:rPr lang="zh-TW" altLang="en-US" sz="4000" dirty="0">
                <a:solidFill>
                  <a:srgbClr val="666666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</a:br>
            <a:endParaRPr lang="zh-TW" altLang="en-US" sz="4000" dirty="0">
              <a:solidFill>
                <a:srgbClr val="666666"/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24CA53F8-31C4-4670-9050-120F6DDF4732}"/>
              </a:ext>
            </a:extLst>
          </p:cNvPr>
          <p:cNvSpPr txBox="1"/>
          <p:nvPr/>
        </p:nvSpPr>
        <p:spPr>
          <a:xfrm>
            <a:off x="13639801" y="687629"/>
            <a:ext cx="685800" cy="74789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zh-TW" altLang="en-US" sz="5400" dirty="0">
                <a:solidFill>
                  <a:srgbClr val="0B0B0B"/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幸福童年的真正秘密</a:t>
            </a:r>
            <a:endParaRPr lang="en-US" sz="5400" u="none" dirty="0">
              <a:solidFill>
                <a:srgbClr val="0B0B0B"/>
              </a:solidFill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BF0E3D88-B63B-491C-936A-7733D040DB06}"/>
              </a:ext>
            </a:extLst>
          </p:cNvPr>
          <p:cNvSpPr txBox="1"/>
          <p:nvPr/>
        </p:nvSpPr>
        <p:spPr>
          <a:xfrm>
            <a:off x="14554200" y="342900"/>
            <a:ext cx="3657600" cy="9325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b="0" i="0" dirty="0">
                <a:solidFill>
                  <a:srgbClr val="666666"/>
                </a:solidFill>
                <a:effectLst/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「</a:t>
            </a:r>
            <a:r>
              <a:rPr lang="en-US" altLang="zh-TW" sz="4000" b="0" i="0" dirty="0">
                <a:solidFill>
                  <a:srgbClr val="666666"/>
                </a:solidFill>
                <a:effectLst/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 ……</a:t>
            </a:r>
            <a:r>
              <a:rPr lang="zh-TW" altLang="en-US" sz="4000" dirty="0">
                <a:solidFill>
                  <a:srgbClr val="666666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未經處裡的創傷，如何左右了她的日常生活，對我來說已顯而易見</a:t>
            </a:r>
            <a:r>
              <a:rPr lang="en-US" altLang="zh-TW" sz="4000" b="0" i="0" dirty="0">
                <a:solidFill>
                  <a:srgbClr val="666666"/>
                </a:solidFill>
                <a:effectLst/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……</a:t>
            </a:r>
            <a:r>
              <a:rPr lang="zh-TW" altLang="en-US" sz="4000" b="0" i="0" dirty="0">
                <a:solidFill>
                  <a:srgbClr val="666666"/>
                </a:solidFill>
                <a:effectLst/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她的控制欲、曾經為了存活而必須做的、她從未擺脫的被迫害恐懼</a:t>
            </a:r>
            <a:r>
              <a:rPr lang="en-US" altLang="zh-TW" sz="4000" b="0" i="0" dirty="0">
                <a:solidFill>
                  <a:srgbClr val="666666"/>
                </a:solidFill>
                <a:effectLst/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……</a:t>
            </a:r>
            <a:r>
              <a:rPr lang="zh-TW" altLang="en-US" sz="4000" b="0" i="0" dirty="0">
                <a:solidFill>
                  <a:srgbClr val="666666"/>
                </a:solidFill>
                <a:effectLst/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還有將迫害者投射在我身上也是寓意頗深的證據。</a:t>
            </a:r>
            <a:endParaRPr lang="zh-TW" altLang="en-US" sz="4000" dirty="0"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6300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481324"/>
            <a:ext cx="7680420" cy="1736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67"/>
              </a:lnSpc>
            </a:pPr>
            <a:r>
              <a:rPr lang="zh-TW" altLang="en-US" sz="5401" dirty="0">
                <a:solidFill>
                  <a:srgbClr val="F57A30"/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關於教養的原則：</a:t>
            </a:r>
            <a:endParaRPr lang="en-US" altLang="zh-TW" sz="5401" dirty="0">
              <a:solidFill>
                <a:srgbClr val="F57A30"/>
              </a:solidFill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  <a:p>
            <a:pPr algn="ctr">
              <a:lnSpc>
                <a:spcPts val="6967"/>
              </a:lnSpc>
            </a:pPr>
            <a:r>
              <a:rPr lang="zh-TW" altLang="en-US" sz="5401" dirty="0">
                <a:solidFill>
                  <a:srgbClr val="F57A30"/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身教</a:t>
            </a:r>
            <a:endParaRPr lang="en-US" altLang="zh-TW" sz="5401" dirty="0">
              <a:solidFill>
                <a:srgbClr val="F57A30"/>
              </a:solidFill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441345" y="1507676"/>
            <a:ext cx="7817955" cy="741995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F0F6DFBA-27B2-413B-876C-E5BEF691173B}"/>
              </a:ext>
            </a:extLst>
          </p:cNvPr>
          <p:cNvSpPr txBox="1"/>
          <p:nvPr/>
        </p:nvSpPr>
        <p:spPr>
          <a:xfrm>
            <a:off x="3352800" y="6202859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400" dirty="0">
                <a:solidFill>
                  <a:srgbClr val="000000"/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北風與太陽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74894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498493">
            <a:off x="9913914" y="-10130599"/>
            <a:ext cx="21049840" cy="249513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653883" y="3206325"/>
            <a:ext cx="4216194" cy="495977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663287" y="5038302"/>
            <a:ext cx="8408562" cy="510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zh-TW" altLang="en-US" sz="6000" dirty="0">
                <a:solidFill>
                  <a:srgbClr val="341919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不打不成器</a:t>
            </a:r>
            <a:endParaRPr lang="en-US" sz="6000" dirty="0">
              <a:solidFill>
                <a:srgbClr val="341919"/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663287" y="2100174"/>
            <a:ext cx="10169831" cy="1611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238"/>
              </a:lnSpc>
            </a:pPr>
            <a:r>
              <a:rPr lang="zh-TW" altLang="en-US" sz="8000" dirty="0">
                <a:solidFill>
                  <a:srgbClr val="000000"/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文化傳統？</a:t>
            </a:r>
            <a:endParaRPr lang="en-US" sz="8000" dirty="0">
              <a:solidFill>
                <a:srgbClr val="000000"/>
              </a:solidFill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A98DD726-09B4-420B-B281-BAE2E8633265}"/>
              </a:ext>
            </a:extLst>
          </p:cNvPr>
          <p:cNvSpPr txBox="1"/>
          <p:nvPr/>
        </p:nvSpPr>
        <p:spPr>
          <a:xfrm>
            <a:off x="2743200" y="6320322"/>
            <a:ext cx="8408562" cy="510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zh-TW" altLang="en-US" sz="6000" dirty="0">
                <a:solidFill>
                  <a:srgbClr val="341919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嚴父出孝子，慈母多敗兒。</a:t>
            </a:r>
            <a:endParaRPr lang="en-US" sz="6000" dirty="0">
              <a:solidFill>
                <a:srgbClr val="341919"/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009DF23C-CD4A-4067-A0B9-815D2792E544}"/>
              </a:ext>
            </a:extLst>
          </p:cNvPr>
          <p:cNvSpPr txBox="1"/>
          <p:nvPr/>
        </p:nvSpPr>
        <p:spPr>
          <a:xfrm>
            <a:off x="1429837" y="7931339"/>
            <a:ext cx="8408562" cy="510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zh-TW" altLang="en-US" sz="6000" dirty="0">
                <a:solidFill>
                  <a:srgbClr val="341919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棒打出孝子，手捧忤逆兒。</a:t>
            </a:r>
            <a:endParaRPr lang="en-US" sz="6000" dirty="0">
              <a:solidFill>
                <a:srgbClr val="341919"/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6233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961456" flipH="1">
            <a:off x="-13641249" y="-9203317"/>
            <a:ext cx="21049840" cy="2495131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029201" y="2546021"/>
            <a:ext cx="12954000" cy="56450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-1080000">
              <a:lnSpc>
                <a:spcPts val="3359"/>
              </a:lnSpc>
              <a:spcBef>
                <a:spcPts val="2400"/>
              </a:spcBef>
              <a:spcAft>
                <a:spcPts val="2400"/>
              </a:spcAft>
            </a:pPr>
            <a:r>
              <a:rPr lang="zh-TW" altLang="en-US" sz="3200" b="0" i="0" dirty="0">
                <a:solidFill>
                  <a:srgbClr val="3C4043"/>
                </a:solidFill>
                <a:effectLst/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最重要的七個結論 </a:t>
            </a:r>
            <a:r>
              <a:rPr lang="en-US" altLang="zh-TW" sz="3200" b="0" i="0" dirty="0">
                <a:solidFill>
                  <a:srgbClr val="3C4043"/>
                </a:solidFill>
                <a:effectLst/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:</a:t>
            </a:r>
            <a:br>
              <a:rPr lang="zh-TW" altLang="en-US" sz="3200" dirty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</a:br>
            <a:r>
              <a:rPr lang="en-US" altLang="zh-TW" sz="3200" b="0" i="0" dirty="0">
                <a:solidFill>
                  <a:srgbClr val="3C4043"/>
                </a:solidFill>
                <a:effectLst/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1.</a:t>
            </a:r>
            <a:r>
              <a:rPr lang="zh-TW" altLang="en-US" sz="3200" b="0" i="0" dirty="0">
                <a:solidFill>
                  <a:srgbClr val="3C4043"/>
                </a:solidFill>
                <a:effectLst/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無法改善問題行為，而且問題行為反而可能會越來越多。</a:t>
            </a:r>
            <a:br>
              <a:rPr lang="zh-TW" altLang="en-US" sz="3200" dirty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</a:br>
            <a:r>
              <a:rPr lang="en-US" altLang="zh-TW" sz="3200" b="0" i="0" dirty="0">
                <a:solidFill>
                  <a:srgbClr val="3C4043"/>
                </a:solidFill>
                <a:effectLst/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2.</a:t>
            </a:r>
            <a:r>
              <a:rPr lang="zh-TW" altLang="en-US" sz="3200" b="0" i="0" dirty="0">
                <a:solidFill>
                  <a:srgbClr val="3C4043"/>
                </a:solidFill>
                <a:effectLst/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體罰和任何正向的表現無關。（「不打不成器」是與事實相反的論述，體罰也不會讓孩子的人際、學業更進步）</a:t>
            </a:r>
            <a:br>
              <a:rPr lang="zh-TW" altLang="en-US" sz="3200" dirty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</a:br>
            <a:r>
              <a:rPr lang="en-US" altLang="zh-TW" sz="3200" b="0" i="0" dirty="0">
                <a:solidFill>
                  <a:srgbClr val="3C4043"/>
                </a:solidFill>
                <a:effectLst/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3.</a:t>
            </a:r>
            <a:r>
              <a:rPr lang="zh-TW" altLang="en-US" sz="3200" b="0" i="0" dirty="0">
                <a:solidFill>
                  <a:srgbClr val="3C4043"/>
                </a:solidFill>
                <a:effectLst/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對孩子體罰的家庭，也可能有較高的兒虐風險。</a:t>
            </a:r>
            <a:br>
              <a:rPr lang="zh-TW" altLang="en-US" sz="3200" dirty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</a:br>
            <a:r>
              <a:rPr lang="en-US" altLang="zh-TW" sz="3200" b="0" i="0" dirty="0">
                <a:solidFill>
                  <a:srgbClr val="3C4043"/>
                </a:solidFill>
                <a:effectLst/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4.</a:t>
            </a:r>
            <a:r>
              <a:rPr lang="zh-TW" altLang="en-US" sz="3200" b="0" i="0" dirty="0">
                <a:solidFill>
                  <a:srgbClr val="3C4043"/>
                </a:solidFill>
                <a:effectLst/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嚴謹的統計分析證實體罰和問題行為的因果關係</a:t>
            </a:r>
            <a:r>
              <a:rPr lang="en-US" altLang="zh-TW" sz="3200" b="0" i="0" dirty="0">
                <a:solidFill>
                  <a:srgbClr val="3C4043"/>
                </a:solidFill>
                <a:effectLst/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:</a:t>
            </a:r>
            <a:r>
              <a:rPr lang="zh-TW" altLang="en-US" sz="3200" b="0" i="0" dirty="0">
                <a:solidFill>
                  <a:srgbClr val="3C4043"/>
                </a:solidFill>
                <a:effectLst/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體罰會導致孩子的問題行為增加，而非問題行為的本身造成體罰。</a:t>
            </a:r>
            <a:br>
              <a:rPr lang="zh-TW" altLang="en-US" sz="3200" dirty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</a:br>
            <a:r>
              <a:rPr lang="en-US" altLang="zh-TW" sz="3200" b="0" i="0" dirty="0">
                <a:solidFill>
                  <a:srgbClr val="3C4043"/>
                </a:solidFill>
                <a:effectLst/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5.</a:t>
            </a:r>
            <a:r>
              <a:rPr lang="zh-TW" altLang="en-US" sz="3200" b="0" i="0" dirty="0">
                <a:solidFill>
                  <a:srgbClr val="3C4043"/>
                </a:solidFill>
                <a:effectLst/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半實驗性質的研究證實體罰在各國不同的文化中，都會造成更多如攻擊等問題行為。</a:t>
            </a:r>
            <a:br>
              <a:rPr lang="zh-TW" altLang="en-US" sz="3200" dirty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</a:br>
            <a:r>
              <a:rPr lang="en-US" altLang="zh-TW" sz="3200" b="0" i="0" dirty="0">
                <a:solidFill>
                  <a:srgbClr val="3C4043"/>
                </a:solidFill>
                <a:effectLst/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6.</a:t>
            </a:r>
            <a:r>
              <a:rPr lang="zh-TW" altLang="en-US" sz="3200" b="0" i="0" dirty="0">
                <a:solidFill>
                  <a:srgbClr val="3C4043"/>
                </a:solidFill>
                <a:effectLst/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不論家長和小孩的特質、以及文化背景為何，體罰會帶來所有負面影響的結論都是一致的。</a:t>
            </a:r>
            <a:br>
              <a:rPr lang="zh-TW" altLang="en-US" sz="3200" dirty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</a:br>
            <a:r>
              <a:rPr lang="en-US" altLang="zh-TW" sz="3200" b="0" i="0" dirty="0">
                <a:solidFill>
                  <a:srgbClr val="3C4043"/>
                </a:solidFill>
                <a:effectLst/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7.</a:t>
            </a:r>
            <a:r>
              <a:rPr lang="zh-TW" altLang="en-US" sz="3200" b="0" i="0" dirty="0">
                <a:solidFill>
                  <a:srgbClr val="3C4043"/>
                </a:solidFill>
                <a:effectLst/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體罰越嚴重，孩子的問題行為也會越多。即「劑量反應效應」</a:t>
            </a:r>
            <a:r>
              <a:rPr lang="en-US" altLang="zh-TW" sz="3200" b="0" i="0" dirty="0">
                <a:solidFill>
                  <a:srgbClr val="3C4043"/>
                </a:solidFill>
                <a:effectLst/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(dose response relationship)</a:t>
            </a:r>
            <a:endParaRPr lang="en-US" sz="3200" dirty="0">
              <a:solidFill>
                <a:srgbClr val="341919"/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8118169" y="1636013"/>
            <a:ext cx="10169831" cy="2305909"/>
            <a:chOff x="0" y="114300"/>
            <a:chExt cx="13559775" cy="3074546"/>
          </a:xfrm>
        </p:grpSpPr>
        <p:sp>
          <p:nvSpPr>
            <p:cNvPr id="5" name="TextBox 5"/>
            <p:cNvSpPr txBox="1"/>
            <p:nvPr/>
          </p:nvSpPr>
          <p:spPr>
            <a:xfrm>
              <a:off x="0" y="114300"/>
              <a:ext cx="13559775" cy="11015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400"/>
                </a:lnSpc>
              </a:pPr>
              <a:endParaRPr lang="en-US" sz="6400" dirty="0">
                <a:solidFill>
                  <a:srgbClr val="FF9367"/>
                </a:solidFill>
                <a:latin typeface="Belleza Bold Itali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733182"/>
              <a:ext cx="13559775" cy="2455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238"/>
                </a:lnSpc>
              </a:pPr>
              <a:endParaRPr lang="en-US" sz="12600" dirty="0">
                <a:solidFill>
                  <a:srgbClr val="000000"/>
                </a:solidFill>
                <a:latin typeface="Moontime"/>
              </a:endParaRPr>
            </a:p>
          </p:txBody>
        </p:sp>
      </p:grp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600E8B40-9671-4F2B-B8DE-AD00B47F1AF8}"/>
              </a:ext>
            </a:extLst>
          </p:cNvPr>
          <p:cNvSpPr txBox="1"/>
          <p:nvPr/>
        </p:nvSpPr>
        <p:spPr>
          <a:xfrm>
            <a:off x="6553200" y="569804"/>
            <a:ext cx="994123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400" b="0" i="0" dirty="0">
                <a:solidFill>
                  <a:srgbClr val="3C4043"/>
                </a:solidFill>
                <a:effectLst/>
                <a:latin typeface="華康特粗楷體" panose="03000909000000000000" pitchFamily="65" charset="-120"/>
                <a:ea typeface="華康特粗楷體" panose="03000909000000000000" pitchFamily="65" charset="-120"/>
              </a:rPr>
              <a:t>體罰對孩子影響的七個實證結論</a:t>
            </a:r>
            <a:r>
              <a:rPr lang="en-US" altLang="zh-TW" sz="4400" b="0" i="0" dirty="0">
                <a:solidFill>
                  <a:srgbClr val="3C4043"/>
                </a:solidFill>
                <a:effectLst/>
                <a:latin typeface="華康特粗楷體" panose="03000909000000000000" pitchFamily="65" charset="-120"/>
                <a:ea typeface="華康特粗楷體" panose="03000909000000000000" pitchFamily="65" charset="-120"/>
              </a:rPr>
              <a:t>(Lancet 2021; 398: 355–64.)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5D1806D-92D2-41FD-96C7-F97BC37C8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05425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id="{8D73209B-90EF-44A4-B334-8F5E42AC3B1C}"/>
              </a:ext>
            </a:extLst>
          </p:cNvPr>
          <p:cNvSpPr txBox="1"/>
          <p:nvPr/>
        </p:nvSpPr>
        <p:spPr>
          <a:xfrm>
            <a:off x="685800" y="8039100"/>
            <a:ext cx="411956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3C4043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播客：</a:t>
            </a:r>
            <a:endParaRPr lang="en-US" altLang="zh-TW" sz="3200" dirty="0">
              <a:solidFill>
                <a:srgbClr val="3C4043"/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  <a:p>
            <a:r>
              <a:rPr lang="zh-TW" altLang="en-US" sz="3200" dirty="0">
                <a:solidFill>
                  <a:srgbClr val="3C4043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探索大腦的會談地圖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423900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498493">
            <a:off x="9913914" y="-10130599"/>
            <a:ext cx="21049840" cy="2495131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663287" y="1636013"/>
            <a:ext cx="12814713" cy="2094415"/>
            <a:chOff x="0" y="114300"/>
            <a:chExt cx="13559775" cy="2792555"/>
          </a:xfrm>
        </p:grpSpPr>
        <p:sp>
          <p:nvSpPr>
            <p:cNvPr id="4" name="TextBox 4"/>
            <p:cNvSpPr txBox="1"/>
            <p:nvPr/>
          </p:nvSpPr>
          <p:spPr>
            <a:xfrm>
              <a:off x="0" y="114300"/>
              <a:ext cx="13559775" cy="11015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400"/>
                </a:lnSpc>
              </a:pPr>
              <a:r>
                <a:rPr lang="zh-TW" altLang="en-US" sz="6400" dirty="0">
                  <a:solidFill>
                    <a:srgbClr val="FF9367"/>
                  </a:solidFill>
                  <a:latin typeface="華康特粗楷體" panose="03000909000000000000" pitchFamily="65" charset="-120"/>
                  <a:ea typeface="華康特粗楷體" panose="03000909000000000000" pitchFamily="65" charset="-120"/>
                </a:rPr>
                <a:t>打罵？還是打罵？</a:t>
              </a:r>
              <a:endParaRPr lang="en-US" sz="6400" dirty="0">
                <a:solidFill>
                  <a:srgbClr val="FF9367"/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733182"/>
              <a:ext cx="13559775" cy="21736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8000" dirty="0">
                  <a:solidFill>
                    <a:srgbClr val="000000"/>
                  </a:solidFill>
                  <a:latin typeface="華康特粗楷體" panose="03000909000000000000" pitchFamily="65" charset="-120"/>
                  <a:ea typeface="華康特粗楷體" panose="03000909000000000000" pitchFamily="65" charset="-120"/>
                </a:rPr>
                <a:t>史丹佛監獄實驗</a:t>
              </a:r>
              <a:endParaRPr lang="en-US" sz="8000" dirty="0">
                <a:solidFill>
                  <a:srgbClr val="000000"/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189580" y="5038302"/>
            <a:ext cx="8882269" cy="4496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zh-TW" altLang="en-US" sz="4000" dirty="0">
                <a:solidFill>
                  <a:srgbClr val="341919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模擬監獄：獄卒與囚犯</a:t>
            </a:r>
            <a:endParaRPr lang="en-US" sz="4000" dirty="0">
              <a:solidFill>
                <a:srgbClr val="341919"/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  <p:pic>
        <p:nvPicPr>
          <p:cNvPr id="2050" name="Picture 2" descr="路西法效應（暢銷紀念版）：在善惡的邊緣了解人性【城邦讀書花園】">
            <a:extLst>
              <a:ext uri="{FF2B5EF4-FFF2-40B4-BE49-F238E27FC236}">
                <a16:creationId xmlns:a16="http://schemas.microsoft.com/office/drawing/2014/main" id="{9802BB1F-D99F-4C84-B37E-85A7BD6D6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00" y="1393355"/>
            <a:ext cx="5516020" cy="728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619126FB-9C5A-4830-8849-ED1397D39D7C}"/>
              </a:ext>
            </a:extLst>
          </p:cNvPr>
          <p:cNvSpPr txBox="1"/>
          <p:nvPr/>
        </p:nvSpPr>
        <p:spPr>
          <a:xfrm>
            <a:off x="2971800" y="3969115"/>
            <a:ext cx="183032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341919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被迫中止的研究</a:t>
            </a:r>
            <a:endParaRPr lang="zh-TW" altLang="en-US" sz="3600" dirty="0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DDB0B748-21C0-48CD-901D-75F17A78AB3F}"/>
              </a:ext>
            </a:extLst>
          </p:cNvPr>
          <p:cNvSpPr txBox="1"/>
          <p:nvPr/>
        </p:nvSpPr>
        <p:spPr>
          <a:xfrm>
            <a:off x="1220060" y="5856513"/>
            <a:ext cx="8882269" cy="8856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zh-TW" altLang="en-US" sz="4000" dirty="0">
                <a:solidFill>
                  <a:srgbClr val="341919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測驗人格健全的大學生</a:t>
            </a:r>
            <a:endParaRPr lang="en-US" altLang="zh-TW" sz="4000" dirty="0">
              <a:solidFill>
                <a:srgbClr val="341919"/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  <a:p>
            <a:pPr>
              <a:lnSpc>
                <a:spcPts val="3359"/>
              </a:lnSpc>
              <a:spcBef>
                <a:spcPct val="0"/>
              </a:spcBef>
            </a:pPr>
            <a:r>
              <a:rPr lang="zh-TW" altLang="en-US" sz="4000" dirty="0">
                <a:solidFill>
                  <a:srgbClr val="341919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→隨機擔任獄卒與囚犯</a:t>
            </a:r>
            <a:endParaRPr lang="en-US" sz="4000" dirty="0">
              <a:solidFill>
                <a:srgbClr val="341919"/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D7823C7F-D7DA-495B-BD06-AF3E2D4BF917}"/>
              </a:ext>
            </a:extLst>
          </p:cNvPr>
          <p:cNvSpPr txBox="1"/>
          <p:nvPr/>
        </p:nvSpPr>
        <p:spPr>
          <a:xfrm>
            <a:off x="1220059" y="7104402"/>
            <a:ext cx="8882269" cy="4496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zh-TW" altLang="en-US" sz="4000" dirty="0">
                <a:solidFill>
                  <a:srgbClr val="341919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→獄卒欺負囚犯</a:t>
            </a:r>
            <a:endParaRPr lang="en-US" sz="4000" dirty="0">
              <a:solidFill>
                <a:srgbClr val="341919"/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87752E95-7440-406E-B32C-C148752DD288}"/>
              </a:ext>
            </a:extLst>
          </p:cNvPr>
          <p:cNvSpPr txBox="1"/>
          <p:nvPr/>
        </p:nvSpPr>
        <p:spPr>
          <a:xfrm>
            <a:off x="1220058" y="7961988"/>
            <a:ext cx="8882269" cy="4496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zh-TW" altLang="en-US" sz="4000" dirty="0">
                <a:solidFill>
                  <a:srgbClr val="341919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→囚犯感到羞愧、罪惡</a:t>
            </a:r>
            <a:endParaRPr lang="en-US" sz="4000" dirty="0">
              <a:solidFill>
                <a:srgbClr val="341919"/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4C4F232C-0BE9-41B5-9F84-B9422C517AB6}"/>
              </a:ext>
            </a:extLst>
          </p:cNvPr>
          <p:cNvSpPr txBox="1"/>
          <p:nvPr/>
        </p:nvSpPr>
        <p:spPr>
          <a:xfrm>
            <a:off x="1220058" y="8884825"/>
            <a:ext cx="8882269" cy="4496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zh-TW" altLang="en-US" sz="4000" dirty="0">
                <a:solidFill>
                  <a:srgbClr val="341919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不是個性，不是環境→是「情境」學習</a:t>
            </a:r>
            <a:endParaRPr lang="en-US" sz="4000" dirty="0">
              <a:solidFill>
                <a:srgbClr val="341919"/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415346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990600" y="466725"/>
            <a:ext cx="12634896" cy="18210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192"/>
              </a:lnSpc>
            </a:pPr>
            <a:r>
              <a:rPr lang="zh-TW" altLang="en-US" sz="12559" dirty="0">
                <a:solidFill>
                  <a:srgbClr val="000000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海兔實驗</a:t>
            </a:r>
            <a:r>
              <a:rPr lang="zh-TW" altLang="en-US" sz="5400" dirty="0">
                <a:solidFill>
                  <a:srgbClr val="000000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模擬神經細胞的學習</a:t>
            </a:r>
            <a:endParaRPr lang="en-US" sz="12559" dirty="0">
              <a:solidFill>
                <a:srgbClr val="000000"/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  <p:graphicFrame>
        <p:nvGraphicFramePr>
          <p:cNvPr id="8" name="資料庫圖表 7">
            <a:extLst>
              <a:ext uri="{FF2B5EF4-FFF2-40B4-BE49-F238E27FC236}">
                <a16:creationId xmlns:a16="http://schemas.microsoft.com/office/drawing/2014/main" id="{3B770AA0-FD97-47E6-8A93-5188A846DC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9188163"/>
              </p:ext>
            </p:extLst>
          </p:nvPr>
        </p:nvGraphicFramePr>
        <p:xfrm>
          <a:off x="1143000" y="3086100"/>
          <a:ext cx="16154400" cy="739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>
            <a:extLst>
              <a:ext uri="{FF2B5EF4-FFF2-40B4-BE49-F238E27FC236}">
                <a16:creationId xmlns:a16="http://schemas.microsoft.com/office/drawing/2014/main" id="{96C1EDD7-15A1-4D15-8987-D2FD0F29B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3145" y="342900"/>
            <a:ext cx="328425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950444" y="3589802"/>
            <a:ext cx="7630332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16"/>
              </a:lnSpc>
            </a:pPr>
            <a:r>
              <a:rPr lang="zh-TW" altLang="en-US" sz="6400" dirty="0">
                <a:latin typeface="華康特粗楷體" panose="03000909000000000000" pitchFamily="65" charset="-120"/>
                <a:ea typeface="華康特粗楷體" panose="03000909000000000000" pitchFamily="65" charset="-120"/>
              </a:rPr>
              <a:t>還是給點秘笈</a:t>
            </a:r>
            <a:endParaRPr lang="en-US" sz="6400" dirty="0"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728906" y="5151353"/>
            <a:ext cx="7851870" cy="830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zh-TW" altLang="en-US" sz="5400" dirty="0">
                <a:solidFill>
                  <a:srgbClr val="000000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評估→假設→介入</a:t>
            </a:r>
            <a:endParaRPr lang="en-US" altLang="zh-TW" sz="5400" dirty="0">
              <a:solidFill>
                <a:srgbClr val="000000"/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342102">
            <a:off x="-7624713" y="6373213"/>
            <a:ext cx="31044605" cy="2105388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53660" y="1996756"/>
            <a:ext cx="10606438" cy="629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5741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1059179" y="687629"/>
            <a:ext cx="7702252" cy="607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550"/>
              </a:lnSpc>
              <a:spcBef>
                <a:spcPct val="0"/>
              </a:spcBef>
            </a:pPr>
            <a:r>
              <a:rPr lang="zh-TW" altLang="en-US" sz="5400" u="none" dirty="0">
                <a:solidFill>
                  <a:srgbClr val="0B0B0B"/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暴怒</a:t>
            </a:r>
            <a:r>
              <a:rPr lang="en-US" altLang="zh-TW" sz="5400" u="none" dirty="0">
                <a:solidFill>
                  <a:srgbClr val="0B0B0B"/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/</a:t>
            </a:r>
            <a:r>
              <a:rPr lang="zh-TW" altLang="en-US" sz="5400" u="none" dirty="0">
                <a:solidFill>
                  <a:srgbClr val="0B0B0B"/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暴力溝通</a:t>
            </a:r>
            <a:endParaRPr lang="en-US" sz="5400" u="none" dirty="0">
              <a:solidFill>
                <a:srgbClr val="0B0B0B"/>
              </a:solidFill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DEFB7506-88FE-455C-A1B1-08DB64D76A38}"/>
              </a:ext>
            </a:extLst>
          </p:cNvPr>
          <p:cNvSpPr txBox="1"/>
          <p:nvPr/>
        </p:nvSpPr>
        <p:spPr>
          <a:xfrm>
            <a:off x="5410200" y="4381500"/>
            <a:ext cx="9144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6600" b="1" dirty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來看個新聞片段！</a:t>
            </a:r>
            <a:endParaRPr lang="zh-TW" altLang="en-US" sz="6600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1280EE79-A57F-4CE9-86BB-BEEA8E368A66}"/>
              </a:ext>
            </a:extLst>
          </p:cNvPr>
          <p:cNvSpPr txBox="1"/>
          <p:nvPr/>
        </p:nvSpPr>
        <p:spPr>
          <a:xfrm>
            <a:off x="5410200" y="9014596"/>
            <a:ext cx="136474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dirty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UDN</a:t>
            </a:r>
            <a:r>
              <a:rPr lang="zh-TW" altLang="en-US" sz="3200" dirty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新聞影片，取自</a:t>
            </a:r>
            <a:r>
              <a:rPr lang="en-US" altLang="zh-TW" sz="3200" dirty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https://www.youtube.com/watch?v=QEHu7ChPgW8</a:t>
            </a:r>
            <a:endParaRPr lang="zh-TW" altLang="en-US" sz="3200" dirty="0"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30615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F9FF2613-6732-4B44-AFDA-C1D99098F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073860">
            <a:off x="-10968728" y="-14559003"/>
            <a:ext cx="31044605" cy="21053887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FD1F4463-1642-43AA-BEEB-EF0947164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073860">
            <a:off x="-10816328" y="-14406603"/>
            <a:ext cx="31044605" cy="21053887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EFDC75C0-0A61-4FD8-B1E6-5B37104FA013}"/>
              </a:ext>
            </a:extLst>
          </p:cNvPr>
          <p:cNvSpPr txBox="1"/>
          <p:nvPr/>
        </p:nvSpPr>
        <p:spPr>
          <a:xfrm>
            <a:off x="1086478" y="271076"/>
            <a:ext cx="9658094" cy="1673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222"/>
              </a:lnSpc>
            </a:pPr>
            <a:r>
              <a:rPr lang="zh-TW" altLang="en-US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秘笈？</a:t>
            </a:r>
            <a:endParaRPr lang="en-US" sz="8000" dirty="0">
              <a:solidFill>
                <a:schemeClr val="tx1">
                  <a:lumMod val="75000"/>
                  <a:lumOff val="25000"/>
                </a:schemeClr>
              </a:solidFill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FAF1AC8-1841-43B0-8E73-0B7D9A0B5D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3467100"/>
            <a:ext cx="8248889" cy="582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4550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D356E5-50E7-4890-BB12-DC028F0CD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438400" y="1485900"/>
            <a:ext cx="14861181" cy="913436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59179" y="687629"/>
            <a:ext cx="7702252" cy="607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550"/>
              </a:lnSpc>
              <a:spcBef>
                <a:spcPct val="0"/>
              </a:spcBef>
            </a:pPr>
            <a:r>
              <a:rPr lang="zh-TW" altLang="en-US" sz="5400" u="none" dirty="0">
                <a:solidFill>
                  <a:srgbClr val="0B0B0B"/>
                </a:solidFill>
                <a:latin typeface="華康康楷體W5" panose="03000509000000000000" pitchFamily="65" charset="-120"/>
                <a:ea typeface="華康康楷體W5" panose="03000509000000000000" pitchFamily="65" charset="-120"/>
              </a:rPr>
              <a:t>暴怒</a:t>
            </a:r>
            <a:r>
              <a:rPr lang="en-US" altLang="zh-TW" sz="5400" u="none" dirty="0">
                <a:solidFill>
                  <a:srgbClr val="0B0B0B"/>
                </a:solidFill>
                <a:latin typeface="華康康楷體W5" panose="03000509000000000000" pitchFamily="65" charset="-120"/>
                <a:ea typeface="華康康楷體W5" panose="03000509000000000000" pitchFamily="65" charset="-120"/>
              </a:rPr>
              <a:t>/</a:t>
            </a:r>
            <a:r>
              <a:rPr lang="zh-TW" altLang="en-US" sz="5400" u="none" dirty="0">
                <a:solidFill>
                  <a:srgbClr val="0B0B0B"/>
                </a:solidFill>
                <a:latin typeface="華康康楷體W5" panose="03000509000000000000" pitchFamily="65" charset="-120"/>
                <a:ea typeface="華康康楷體W5" panose="03000509000000000000" pitchFamily="65" charset="-120"/>
              </a:rPr>
              <a:t>暴力溝通</a:t>
            </a:r>
            <a:endParaRPr lang="en-US" sz="5400" u="none" dirty="0">
              <a:solidFill>
                <a:srgbClr val="0B0B0B"/>
              </a:solidFill>
              <a:latin typeface="華康康楷體W5" panose="03000509000000000000" pitchFamily="65" charset="-120"/>
              <a:ea typeface="華康康楷體W5" panose="03000509000000000000" pitchFamily="65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C03F159-8B3C-4277-AE7C-2A5208F04ED9}"/>
              </a:ext>
            </a:extLst>
          </p:cNvPr>
          <p:cNvSpPr txBox="1"/>
          <p:nvPr/>
        </p:nvSpPr>
        <p:spPr>
          <a:xfrm>
            <a:off x="381000" y="6767651"/>
            <a:ext cx="377576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400" dirty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尊重我的身份</a:t>
            </a:r>
            <a:endParaRPr lang="en-US" altLang="zh-TW" sz="4400" dirty="0"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  <a:p>
            <a:pPr algn="ctr"/>
            <a:r>
              <a:rPr lang="zh-TW" altLang="en-US" sz="4400" dirty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尊重我的專業</a:t>
            </a:r>
            <a:endParaRPr lang="en-US" altLang="zh-TW" sz="4400" dirty="0"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698695-5853-4034-8209-B149434A36BD}"/>
              </a:ext>
            </a:extLst>
          </p:cNvPr>
          <p:cNvSpPr txBox="1"/>
          <p:nvPr/>
        </p:nvSpPr>
        <p:spPr>
          <a:xfrm>
            <a:off x="2590800" y="5969380"/>
            <a:ext cx="7702252" cy="607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550"/>
              </a:lnSpc>
              <a:spcBef>
                <a:spcPct val="0"/>
              </a:spcBef>
            </a:pPr>
            <a:r>
              <a:rPr lang="zh-TW" altLang="en-US" sz="5400" u="none" dirty="0">
                <a:solidFill>
                  <a:srgbClr val="0B0B0B"/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老師：</a:t>
            </a:r>
            <a:endParaRPr lang="en-US" sz="5400" u="none" dirty="0">
              <a:solidFill>
                <a:srgbClr val="0B0B0B"/>
              </a:solidFill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13C69A95-2503-4757-BEEF-7B59D4473C62}"/>
              </a:ext>
            </a:extLst>
          </p:cNvPr>
          <p:cNvSpPr txBox="1"/>
          <p:nvPr/>
        </p:nvSpPr>
        <p:spPr>
          <a:xfrm>
            <a:off x="10335573" y="3824543"/>
            <a:ext cx="7702252" cy="607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550"/>
              </a:lnSpc>
              <a:spcBef>
                <a:spcPct val="0"/>
              </a:spcBef>
            </a:pPr>
            <a:r>
              <a:rPr lang="zh-TW" altLang="en-US" sz="5400" u="none" dirty="0">
                <a:solidFill>
                  <a:srgbClr val="0B0B0B"/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學生：</a:t>
            </a:r>
            <a:endParaRPr lang="en-US" sz="5400" u="none" dirty="0">
              <a:solidFill>
                <a:srgbClr val="0B0B0B"/>
              </a:solidFill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</p:txBody>
      </p:sp>
      <p:pic>
        <p:nvPicPr>
          <p:cNvPr id="13" name="Picture 17">
            <a:extLst>
              <a:ext uri="{FF2B5EF4-FFF2-40B4-BE49-F238E27FC236}">
                <a16:creationId xmlns:a16="http://schemas.microsoft.com/office/drawing/2014/main" id="{DAC06340-F9F6-494A-B66C-2F85D66932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2590800" y="1848221"/>
            <a:ext cx="2901992" cy="2674661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A8688264-64F6-4D8F-BF77-019940429B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328608" y="5331466"/>
            <a:ext cx="2901992" cy="2464054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7E4D26D4-4E4C-47C3-A97B-934EB500CC85}"/>
              </a:ext>
            </a:extLst>
          </p:cNvPr>
          <p:cNvSpPr txBox="1"/>
          <p:nvPr/>
        </p:nvSpPr>
        <p:spPr>
          <a:xfrm>
            <a:off x="5410200" y="8343900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400" u="none" dirty="0">
                <a:solidFill>
                  <a:srgbClr val="0B0B0B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暴力→用權力、力量讓對方妥協</a:t>
            </a:r>
            <a:endParaRPr lang="zh-TW" altLang="en-US" sz="4400" dirty="0"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49CE35AC-3C5C-4F3B-8433-61056191141D}"/>
              </a:ext>
            </a:extLst>
          </p:cNvPr>
          <p:cNvSpPr txBox="1"/>
          <p:nvPr/>
        </p:nvSpPr>
        <p:spPr>
          <a:xfrm>
            <a:off x="11917818" y="3273225"/>
            <a:ext cx="431278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400" dirty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你不合理</a:t>
            </a:r>
            <a:endParaRPr lang="en-US" altLang="zh-TW" sz="4400" dirty="0"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  <a:p>
            <a:pPr algn="ctr"/>
            <a:r>
              <a:rPr lang="zh-TW" altLang="en-US" sz="4400" dirty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你情緒失控</a:t>
            </a:r>
            <a:endParaRPr lang="en-US" altLang="zh-TW" sz="4400" dirty="0"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  <a:p>
            <a:pPr algn="ctr"/>
            <a:r>
              <a:rPr lang="zh-TW" altLang="en-US" sz="4400" dirty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你是個爛老師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947572F9-CB47-46A2-8C35-745C3BFD3216}"/>
              </a:ext>
            </a:extLst>
          </p:cNvPr>
          <p:cNvSpPr txBox="1"/>
          <p:nvPr/>
        </p:nvSpPr>
        <p:spPr>
          <a:xfrm>
            <a:off x="3757807" y="5147086"/>
            <a:ext cx="47244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400" dirty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聽我的話</a:t>
            </a:r>
            <a:endParaRPr lang="en-US" altLang="zh-TW" sz="4400" dirty="0"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  <a:p>
            <a:pPr algn="ctr"/>
            <a:r>
              <a:rPr lang="zh-TW" altLang="en-US" sz="4400" dirty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不要反抗</a:t>
            </a:r>
            <a:endParaRPr lang="en-US" altLang="zh-TW" sz="4400" dirty="0"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  <a:p>
            <a:pPr algn="ctr"/>
            <a:r>
              <a:rPr lang="zh-TW" altLang="en-US" sz="4400" dirty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不要有意見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67F9C3C4-7C8B-480C-B3E4-5CD9752F81A8}"/>
              </a:ext>
            </a:extLst>
          </p:cNvPr>
          <p:cNvSpPr txBox="1"/>
          <p:nvPr/>
        </p:nvSpPr>
        <p:spPr>
          <a:xfrm>
            <a:off x="6091104" y="1927861"/>
            <a:ext cx="9144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000" dirty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看見我們的努力</a:t>
            </a:r>
            <a:endParaRPr lang="en-US" altLang="zh-TW" sz="4000" dirty="0"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  <a:p>
            <a:pPr algn="ctr"/>
            <a:r>
              <a:rPr lang="zh-TW" altLang="en-US" sz="4000" dirty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看見我們的用心</a:t>
            </a:r>
            <a:endParaRPr lang="en-US" altLang="zh-TW" sz="4000" dirty="0"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3615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  <p:bldP spid="17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D356E5-50E7-4890-BB12-DC028F0CD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590800" y="1046070"/>
            <a:ext cx="14861181" cy="913436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33400" y="670823"/>
            <a:ext cx="12733021" cy="607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4550"/>
              </a:lnSpc>
              <a:spcBef>
                <a:spcPct val="0"/>
              </a:spcBef>
            </a:pPr>
            <a:r>
              <a:rPr lang="zh-TW" altLang="en-US" sz="5400" u="none" dirty="0">
                <a:solidFill>
                  <a:srgbClr val="0B0B0B"/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非暴怒</a:t>
            </a:r>
            <a:r>
              <a:rPr lang="en-US" altLang="zh-TW" sz="5400" u="none" dirty="0">
                <a:solidFill>
                  <a:srgbClr val="0B0B0B"/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/</a:t>
            </a:r>
            <a:r>
              <a:rPr lang="zh-TW" altLang="en-US" sz="5400" u="none" dirty="0">
                <a:solidFill>
                  <a:srgbClr val="0B0B0B"/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暴力溝通</a:t>
            </a:r>
            <a:r>
              <a:rPr lang="zh-TW" altLang="en-US" sz="5400" dirty="0">
                <a:solidFill>
                  <a:srgbClr val="0B0B0B"/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→你可以這樣試試</a:t>
            </a:r>
            <a:endParaRPr lang="en-US" sz="5400" u="none" dirty="0">
              <a:solidFill>
                <a:srgbClr val="0B0B0B"/>
              </a:solidFill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C03F159-8B3C-4277-AE7C-2A5208F04ED9}"/>
              </a:ext>
            </a:extLst>
          </p:cNvPr>
          <p:cNvSpPr txBox="1"/>
          <p:nvPr/>
        </p:nvSpPr>
        <p:spPr>
          <a:xfrm>
            <a:off x="3802782" y="2717917"/>
            <a:ext cx="78954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400" dirty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我知道你們很努力做這份報告</a:t>
            </a:r>
            <a:endParaRPr lang="en-US" altLang="zh-TW" sz="4400" dirty="0"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698695-5853-4034-8209-B149434A36BD}"/>
              </a:ext>
            </a:extLst>
          </p:cNvPr>
          <p:cNvSpPr txBox="1"/>
          <p:nvPr/>
        </p:nvSpPr>
        <p:spPr>
          <a:xfrm>
            <a:off x="1992303" y="2853561"/>
            <a:ext cx="7702252" cy="607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550"/>
              </a:lnSpc>
              <a:spcBef>
                <a:spcPct val="0"/>
              </a:spcBef>
            </a:pPr>
            <a:r>
              <a:rPr lang="zh-TW" altLang="en-US" sz="5400" u="none" dirty="0">
                <a:solidFill>
                  <a:srgbClr val="0B0B0B"/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老師：</a:t>
            </a:r>
            <a:endParaRPr lang="en-US" sz="5400" u="none" dirty="0">
              <a:solidFill>
                <a:srgbClr val="0B0B0B"/>
              </a:solidFill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13C69A95-2503-4757-BEEF-7B59D4473C62}"/>
              </a:ext>
            </a:extLst>
          </p:cNvPr>
          <p:cNvSpPr txBox="1"/>
          <p:nvPr/>
        </p:nvSpPr>
        <p:spPr>
          <a:xfrm>
            <a:off x="1984929" y="6344396"/>
            <a:ext cx="7702252" cy="607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550"/>
              </a:lnSpc>
              <a:spcBef>
                <a:spcPct val="0"/>
              </a:spcBef>
            </a:pPr>
            <a:r>
              <a:rPr lang="zh-TW" altLang="en-US" sz="5400" u="none" dirty="0">
                <a:solidFill>
                  <a:srgbClr val="0B0B0B"/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學生</a:t>
            </a:r>
            <a:r>
              <a:rPr lang="zh-TW" altLang="en-US" sz="5400" u="none" dirty="0">
                <a:solidFill>
                  <a:srgbClr val="0B0B0B"/>
                </a:solidFill>
                <a:latin typeface="華康超圓體" panose="020F0C09000000000000" pitchFamily="49" charset="-120"/>
                <a:ea typeface="華康超圓體" panose="020F0C09000000000000" pitchFamily="49" charset="-120"/>
              </a:rPr>
              <a:t>：</a:t>
            </a:r>
            <a:endParaRPr lang="en-US" sz="5400" u="none" dirty="0">
              <a:solidFill>
                <a:srgbClr val="0B0B0B"/>
              </a:solidFill>
              <a:latin typeface="華康超圓體" panose="020F0C09000000000000" pitchFamily="49" charset="-120"/>
              <a:ea typeface="華康超圓體" panose="020F0C09000000000000" pitchFamily="49" charset="-12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67F9C3C4-7C8B-480C-B3E4-5CD9752F81A8}"/>
              </a:ext>
            </a:extLst>
          </p:cNvPr>
          <p:cNvSpPr txBox="1"/>
          <p:nvPr/>
        </p:nvSpPr>
        <p:spPr>
          <a:xfrm>
            <a:off x="2327910" y="6286500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000" dirty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我們知道老師你很專業</a:t>
            </a:r>
            <a:endParaRPr lang="en-US" altLang="zh-TW" sz="4000" dirty="0"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BFB4A3AB-4DC0-4F0D-B3BB-7B6FAF865EE6}"/>
              </a:ext>
            </a:extLst>
          </p:cNvPr>
          <p:cNvSpPr txBox="1"/>
          <p:nvPr/>
        </p:nvSpPr>
        <p:spPr>
          <a:xfrm>
            <a:off x="3352800" y="3780864"/>
            <a:ext cx="946363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400" dirty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但這跟我想設計的教學不太一樣</a:t>
            </a:r>
            <a:endParaRPr lang="en-US" altLang="zh-TW" sz="4400" dirty="0"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6443CC9C-9037-43A7-B0B8-9E2A5F086292}"/>
              </a:ext>
            </a:extLst>
          </p:cNvPr>
          <p:cNvSpPr txBox="1"/>
          <p:nvPr/>
        </p:nvSpPr>
        <p:spPr>
          <a:xfrm>
            <a:off x="3071300" y="4843811"/>
            <a:ext cx="132465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400" dirty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你們先講到高二的內容，這會讓我有一些困難</a:t>
            </a:r>
            <a:endParaRPr lang="en-US" altLang="zh-TW" sz="4400" dirty="0"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E948E1E8-7488-42B2-BD46-9327F9500F27}"/>
              </a:ext>
            </a:extLst>
          </p:cNvPr>
          <p:cNvSpPr txBox="1"/>
          <p:nvPr/>
        </p:nvSpPr>
        <p:spPr>
          <a:xfrm>
            <a:off x="3672439" y="6995802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000" dirty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但我們真的不是想要違反課堂設計</a:t>
            </a:r>
            <a:endParaRPr lang="en-US" altLang="zh-TW" sz="4000" dirty="0"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43205D01-93D7-4196-A7BE-6ABD03B4F199}"/>
              </a:ext>
            </a:extLst>
          </p:cNvPr>
          <p:cNvSpPr txBox="1"/>
          <p:nvPr/>
        </p:nvSpPr>
        <p:spPr>
          <a:xfrm>
            <a:off x="3645400" y="7762943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000" dirty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我們真的很努力想要做出好的報告</a:t>
            </a:r>
            <a:endParaRPr lang="en-US" altLang="zh-TW" sz="4000" dirty="0"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C71B9E3-F445-45F4-AEA1-78DD76D18ED9}"/>
              </a:ext>
            </a:extLst>
          </p:cNvPr>
          <p:cNvSpPr txBox="1"/>
          <p:nvPr/>
        </p:nvSpPr>
        <p:spPr>
          <a:xfrm>
            <a:off x="3280281" y="8617745"/>
            <a:ext cx="12813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000" dirty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老師，你不讓我們報告，對我們來說會感到</a:t>
            </a:r>
            <a:r>
              <a:rPr lang="en-US" altLang="zh-TW" sz="4000" dirty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……</a:t>
            </a: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EAEBBEE5-A39D-490A-AE18-99B8614C6535}"/>
              </a:ext>
            </a:extLst>
          </p:cNvPr>
          <p:cNvGrpSpPr/>
          <p:nvPr/>
        </p:nvGrpSpPr>
        <p:grpSpPr>
          <a:xfrm>
            <a:off x="2938676" y="2367096"/>
            <a:ext cx="13155405" cy="6103733"/>
            <a:chOff x="-3075490" y="3102637"/>
            <a:chExt cx="13155405" cy="6103733"/>
          </a:xfrm>
          <a:solidFill>
            <a:srgbClr val="FFFFFF">
              <a:alpha val="85000"/>
            </a:srgbClr>
          </a:solidFill>
        </p:grpSpPr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1AE95B36-8F54-4442-AA48-2766924AA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-3075490" y="3102637"/>
              <a:ext cx="13155405" cy="6103733"/>
            </a:xfrm>
            <a:prstGeom prst="rect">
              <a:avLst/>
            </a:prstGeom>
          </p:spPr>
        </p:pic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BC953DAC-9A75-4EA1-B524-42AE7C27CD46}"/>
                </a:ext>
              </a:extLst>
            </p:cNvPr>
            <p:cNvSpPr txBox="1"/>
            <p:nvPr/>
          </p:nvSpPr>
          <p:spPr>
            <a:xfrm>
              <a:off x="-2461169" y="5295959"/>
              <a:ext cx="11482900" cy="212365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6600" dirty="0">
                  <a:solidFill>
                    <a:srgbClr val="0B0B0B"/>
                  </a:solidFill>
                  <a:latin typeface="華康特粗楷體" panose="03000909000000000000" pitchFamily="65" charset="-120"/>
                  <a:ea typeface="華康特粗楷體" panose="03000909000000000000" pitchFamily="65" charset="-120"/>
                </a:rPr>
                <a:t>你願意相信對方的行為背後</a:t>
              </a:r>
              <a:endParaRPr lang="en-US" altLang="zh-TW" sz="6600" dirty="0">
                <a:solidFill>
                  <a:srgbClr val="0B0B0B"/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endParaRPr>
            </a:p>
            <a:p>
              <a:pPr algn="ctr"/>
              <a:r>
                <a:rPr lang="zh-TW" altLang="en-US" sz="6600" dirty="0">
                  <a:solidFill>
                    <a:srgbClr val="0B0B0B"/>
                  </a:solidFill>
                  <a:latin typeface="華康特粗楷體" panose="03000909000000000000" pitchFamily="65" charset="-120"/>
                  <a:ea typeface="華康特粗楷體" panose="03000909000000000000" pitchFamily="65" charset="-120"/>
                </a:rPr>
                <a:t>是基於善意嗎？</a:t>
              </a:r>
              <a:endParaRPr lang="zh-TW" altLang="en-US" sz="6600" dirty="0">
                <a:latin typeface="華康特粗楷體" panose="03000909000000000000" pitchFamily="65" charset="-120"/>
                <a:ea typeface="華康特粗楷體" panose="030009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391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18" grpId="0"/>
      <p:bldP spid="20" grpId="0"/>
      <p:bldP spid="21" grpId="0"/>
      <p:bldP spid="22" grpId="0"/>
      <p:bldP spid="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>
            <a:extLst>
              <a:ext uri="{FF2B5EF4-FFF2-40B4-BE49-F238E27FC236}">
                <a16:creationId xmlns:a16="http://schemas.microsoft.com/office/drawing/2014/main" id="{0CD2C65C-780F-41B7-B370-A9710DF6E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19387" y="-415499"/>
            <a:ext cx="6071462" cy="3198429"/>
          </a:xfrm>
          <a:prstGeom prst="rect">
            <a:avLst/>
          </a:prstGeom>
        </p:spPr>
      </p:pic>
      <p:sp>
        <p:nvSpPr>
          <p:cNvPr id="21" name="TextBox 9">
            <a:extLst>
              <a:ext uri="{FF2B5EF4-FFF2-40B4-BE49-F238E27FC236}">
                <a16:creationId xmlns:a16="http://schemas.microsoft.com/office/drawing/2014/main" id="{7769825D-9B9B-4E45-8E42-BF1AB42CA7CC}"/>
              </a:ext>
            </a:extLst>
          </p:cNvPr>
          <p:cNvSpPr txBox="1"/>
          <p:nvPr/>
        </p:nvSpPr>
        <p:spPr>
          <a:xfrm>
            <a:off x="1219200" y="661161"/>
            <a:ext cx="7702252" cy="607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550"/>
              </a:lnSpc>
              <a:spcBef>
                <a:spcPct val="0"/>
              </a:spcBef>
            </a:pPr>
            <a:r>
              <a:rPr lang="zh-TW" altLang="en-US" sz="5400" u="none" dirty="0">
                <a:solidFill>
                  <a:srgbClr val="0B0B0B"/>
                </a:solidFill>
                <a:latin typeface="華康超圓體" panose="020F0C09000000000000" pitchFamily="49" charset="-120"/>
                <a:ea typeface="華康超圓體" panose="020F0C09000000000000" pitchFamily="49" charset="-120"/>
              </a:rPr>
              <a:t>身心容納之窗</a:t>
            </a:r>
            <a:endParaRPr lang="en-US" sz="5400" u="none" dirty="0">
              <a:solidFill>
                <a:srgbClr val="0B0B0B"/>
              </a:solidFill>
              <a:latin typeface="華康超圓體" panose="020F0C09000000000000" pitchFamily="49" charset="-120"/>
              <a:ea typeface="華康超圓體" panose="020F0C09000000000000" pitchFamily="49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8DDE0930-2547-4015-8DBA-A053D781BB04}"/>
              </a:ext>
            </a:extLst>
          </p:cNvPr>
          <p:cNvSpPr/>
          <p:nvPr/>
        </p:nvSpPr>
        <p:spPr>
          <a:xfrm>
            <a:off x="5638800" y="3467100"/>
            <a:ext cx="5562600" cy="4430748"/>
          </a:xfrm>
          <a:custGeom>
            <a:avLst/>
            <a:gdLst>
              <a:gd name="connsiteX0" fmla="*/ 0 w 5562600"/>
              <a:gd name="connsiteY0" fmla="*/ 0 h 4430748"/>
              <a:gd name="connsiteX1" fmla="*/ 500634 w 5562600"/>
              <a:gd name="connsiteY1" fmla="*/ 0 h 4430748"/>
              <a:gd name="connsiteX2" fmla="*/ 890016 w 5562600"/>
              <a:gd name="connsiteY2" fmla="*/ 0 h 4430748"/>
              <a:gd name="connsiteX3" fmla="*/ 1557528 w 5562600"/>
              <a:gd name="connsiteY3" fmla="*/ 0 h 4430748"/>
              <a:gd name="connsiteX4" fmla="*/ 2058162 w 5562600"/>
              <a:gd name="connsiteY4" fmla="*/ 0 h 4430748"/>
              <a:gd name="connsiteX5" fmla="*/ 2558796 w 5562600"/>
              <a:gd name="connsiteY5" fmla="*/ 0 h 4430748"/>
              <a:gd name="connsiteX6" fmla="*/ 3226308 w 5562600"/>
              <a:gd name="connsiteY6" fmla="*/ 0 h 4430748"/>
              <a:gd name="connsiteX7" fmla="*/ 3671316 w 5562600"/>
              <a:gd name="connsiteY7" fmla="*/ 0 h 4430748"/>
              <a:gd name="connsiteX8" fmla="*/ 4338828 w 5562600"/>
              <a:gd name="connsiteY8" fmla="*/ 0 h 4430748"/>
              <a:gd name="connsiteX9" fmla="*/ 5006340 w 5562600"/>
              <a:gd name="connsiteY9" fmla="*/ 0 h 4430748"/>
              <a:gd name="connsiteX10" fmla="*/ 5562600 w 5562600"/>
              <a:gd name="connsiteY10" fmla="*/ 0 h 4430748"/>
              <a:gd name="connsiteX11" fmla="*/ 5562600 w 5562600"/>
              <a:gd name="connsiteY11" fmla="*/ 642458 h 4430748"/>
              <a:gd name="connsiteX12" fmla="*/ 5562600 w 5562600"/>
              <a:gd name="connsiteY12" fmla="*/ 1240609 h 4430748"/>
              <a:gd name="connsiteX13" fmla="*/ 5562600 w 5562600"/>
              <a:gd name="connsiteY13" fmla="*/ 1661531 h 4430748"/>
              <a:gd name="connsiteX14" fmla="*/ 5562600 w 5562600"/>
              <a:gd name="connsiteY14" fmla="*/ 2215374 h 4430748"/>
              <a:gd name="connsiteX15" fmla="*/ 5562600 w 5562600"/>
              <a:gd name="connsiteY15" fmla="*/ 2769218 h 4430748"/>
              <a:gd name="connsiteX16" fmla="*/ 5562600 w 5562600"/>
              <a:gd name="connsiteY16" fmla="*/ 3323061 h 4430748"/>
              <a:gd name="connsiteX17" fmla="*/ 5562600 w 5562600"/>
              <a:gd name="connsiteY17" fmla="*/ 3921212 h 4430748"/>
              <a:gd name="connsiteX18" fmla="*/ 5562600 w 5562600"/>
              <a:gd name="connsiteY18" fmla="*/ 4430748 h 4430748"/>
              <a:gd name="connsiteX19" fmla="*/ 4950714 w 5562600"/>
              <a:gd name="connsiteY19" fmla="*/ 4430748 h 4430748"/>
              <a:gd name="connsiteX20" fmla="*/ 4505706 w 5562600"/>
              <a:gd name="connsiteY20" fmla="*/ 4430748 h 4430748"/>
              <a:gd name="connsiteX21" fmla="*/ 3838194 w 5562600"/>
              <a:gd name="connsiteY21" fmla="*/ 4430748 h 4430748"/>
              <a:gd name="connsiteX22" fmla="*/ 3281934 w 5562600"/>
              <a:gd name="connsiteY22" fmla="*/ 4430748 h 4430748"/>
              <a:gd name="connsiteX23" fmla="*/ 2836926 w 5562600"/>
              <a:gd name="connsiteY23" fmla="*/ 4430748 h 4430748"/>
              <a:gd name="connsiteX24" fmla="*/ 2280666 w 5562600"/>
              <a:gd name="connsiteY24" fmla="*/ 4430748 h 4430748"/>
              <a:gd name="connsiteX25" fmla="*/ 1891284 w 5562600"/>
              <a:gd name="connsiteY25" fmla="*/ 4430748 h 4430748"/>
              <a:gd name="connsiteX26" fmla="*/ 1501902 w 5562600"/>
              <a:gd name="connsiteY26" fmla="*/ 4430748 h 4430748"/>
              <a:gd name="connsiteX27" fmla="*/ 945642 w 5562600"/>
              <a:gd name="connsiteY27" fmla="*/ 4430748 h 4430748"/>
              <a:gd name="connsiteX28" fmla="*/ 500634 w 5562600"/>
              <a:gd name="connsiteY28" fmla="*/ 4430748 h 4430748"/>
              <a:gd name="connsiteX29" fmla="*/ 0 w 5562600"/>
              <a:gd name="connsiteY29" fmla="*/ 4430748 h 4430748"/>
              <a:gd name="connsiteX30" fmla="*/ 0 w 5562600"/>
              <a:gd name="connsiteY30" fmla="*/ 3965519 h 4430748"/>
              <a:gd name="connsiteX31" fmla="*/ 0 w 5562600"/>
              <a:gd name="connsiteY31" fmla="*/ 3544598 h 4430748"/>
              <a:gd name="connsiteX32" fmla="*/ 0 w 5562600"/>
              <a:gd name="connsiteY32" fmla="*/ 2946447 h 4430748"/>
              <a:gd name="connsiteX33" fmla="*/ 0 w 5562600"/>
              <a:gd name="connsiteY33" fmla="*/ 2481219 h 4430748"/>
              <a:gd name="connsiteX34" fmla="*/ 0 w 5562600"/>
              <a:gd name="connsiteY34" fmla="*/ 1883068 h 4430748"/>
              <a:gd name="connsiteX35" fmla="*/ 0 w 5562600"/>
              <a:gd name="connsiteY35" fmla="*/ 1240609 h 4430748"/>
              <a:gd name="connsiteX36" fmla="*/ 0 w 5562600"/>
              <a:gd name="connsiteY36" fmla="*/ 731073 h 4430748"/>
              <a:gd name="connsiteX37" fmla="*/ 0 w 5562600"/>
              <a:gd name="connsiteY37" fmla="*/ 0 h 4430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562600" h="4430748" extrusionOk="0">
                <a:moveTo>
                  <a:pt x="0" y="0"/>
                </a:moveTo>
                <a:cubicBezTo>
                  <a:pt x="210473" y="-23674"/>
                  <a:pt x="286149" y="36240"/>
                  <a:pt x="500634" y="0"/>
                </a:cubicBezTo>
                <a:cubicBezTo>
                  <a:pt x="715119" y="-36240"/>
                  <a:pt x="811428" y="44882"/>
                  <a:pt x="890016" y="0"/>
                </a:cubicBezTo>
                <a:cubicBezTo>
                  <a:pt x="968604" y="-44882"/>
                  <a:pt x="1393264" y="21089"/>
                  <a:pt x="1557528" y="0"/>
                </a:cubicBezTo>
                <a:cubicBezTo>
                  <a:pt x="1721792" y="-21089"/>
                  <a:pt x="1813165" y="56347"/>
                  <a:pt x="2058162" y="0"/>
                </a:cubicBezTo>
                <a:cubicBezTo>
                  <a:pt x="2303159" y="-56347"/>
                  <a:pt x="2385839" y="20800"/>
                  <a:pt x="2558796" y="0"/>
                </a:cubicBezTo>
                <a:cubicBezTo>
                  <a:pt x="2731753" y="-20800"/>
                  <a:pt x="2923338" y="7762"/>
                  <a:pt x="3226308" y="0"/>
                </a:cubicBezTo>
                <a:cubicBezTo>
                  <a:pt x="3529278" y="-7762"/>
                  <a:pt x="3466699" y="16443"/>
                  <a:pt x="3671316" y="0"/>
                </a:cubicBezTo>
                <a:cubicBezTo>
                  <a:pt x="3875933" y="-16443"/>
                  <a:pt x="4177287" y="31061"/>
                  <a:pt x="4338828" y="0"/>
                </a:cubicBezTo>
                <a:cubicBezTo>
                  <a:pt x="4500369" y="-31061"/>
                  <a:pt x="4745662" y="35613"/>
                  <a:pt x="5006340" y="0"/>
                </a:cubicBezTo>
                <a:cubicBezTo>
                  <a:pt x="5267018" y="-35613"/>
                  <a:pt x="5430190" y="46295"/>
                  <a:pt x="5562600" y="0"/>
                </a:cubicBezTo>
                <a:cubicBezTo>
                  <a:pt x="5577621" y="257115"/>
                  <a:pt x="5496184" y="326412"/>
                  <a:pt x="5562600" y="642458"/>
                </a:cubicBezTo>
                <a:cubicBezTo>
                  <a:pt x="5629016" y="958504"/>
                  <a:pt x="5500352" y="1091666"/>
                  <a:pt x="5562600" y="1240609"/>
                </a:cubicBezTo>
                <a:cubicBezTo>
                  <a:pt x="5624848" y="1389552"/>
                  <a:pt x="5525387" y="1462761"/>
                  <a:pt x="5562600" y="1661531"/>
                </a:cubicBezTo>
                <a:cubicBezTo>
                  <a:pt x="5599813" y="1860301"/>
                  <a:pt x="5558793" y="1979668"/>
                  <a:pt x="5562600" y="2215374"/>
                </a:cubicBezTo>
                <a:cubicBezTo>
                  <a:pt x="5566407" y="2451080"/>
                  <a:pt x="5531556" y="2564413"/>
                  <a:pt x="5562600" y="2769218"/>
                </a:cubicBezTo>
                <a:cubicBezTo>
                  <a:pt x="5593644" y="2974023"/>
                  <a:pt x="5558127" y="3103427"/>
                  <a:pt x="5562600" y="3323061"/>
                </a:cubicBezTo>
                <a:cubicBezTo>
                  <a:pt x="5567073" y="3542695"/>
                  <a:pt x="5561028" y="3794998"/>
                  <a:pt x="5562600" y="3921212"/>
                </a:cubicBezTo>
                <a:cubicBezTo>
                  <a:pt x="5564172" y="4047426"/>
                  <a:pt x="5537657" y="4230920"/>
                  <a:pt x="5562600" y="4430748"/>
                </a:cubicBezTo>
                <a:cubicBezTo>
                  <a:pt x="5396412" y="4490782"/>
                  <a:pt x="5168898" y="4399405"/>
                  <a:pt x="4950714" y="4430748"/>
                </a:cubicBezTo>
                <a:cubicBezTo>
                  <a:pt x="4732530" y="4462091"/>
                  <a:pt x="4693240" y="4423569"/>
                  <a:pt x="4505706" y="4430748"/>
                </a:cubicBezTo>
                <a:cubicBezTo>
                  <a:pt x="4318172" y="4437927"/>
                  <a:pt x="4102033" y="4382268"/>
                  <a:pt x="3838194" y="4430748"/>
                </a:cubicBezTo>
                <a:cubicBezTo>
                  <a:pt x="3574355" y="4479228"/>
                  <a:pt x="3447461" y="4377433"/>
                  <a:pt x="3281934" y="4430748"/>
                </a:cubicBezTo>
                <a:cubicBezTo>
                  <a:pt x="3116407" y="4484063"/>
                  <a:pt x="3050027" y="4407997"/>
                  <a:pt x="2836926" y="4430748"/>
                </a:cubicBezTo>
                <a:cubicBezTo>
                  <a:pt x="2623825" y="4453499"/>
                  <a:pt x="2425785" y="4421400"/>
                  <a:pt x="2280666" y="4430748"/>
                </a:cubicBezTo>
                <a:cubicBezTo>
                  <a:pt x="2135547" y="4440096"/>
                  <a:pt x="1984007" y="4388337"/>
                  <a:pt x="1891284" y="4430748"/>
                </a:cubicBezTo>
                <a:cubicBezTo>
                  <a:pt x="1798561" y="4473159"/>
                  <a:pt x="1621509" y="4427253"/>
                  <a:pt x="1501902" y="4430748"/>
                </a:cubicBezTo>
                <a:cubicBezTo>
                  <a:pt x="1382295" y="4434243"/>
                  <a:pt x="1087884" y="4383493"/>
                  <a:pt x="945642" y="4430748"/>
                </a:cubicBezTo>
                <a:cubicBezTo>
                  <a:pt x="803400" y="4478003"/>
                  <a:pt x="650840" y="4429124"/>
                  <a:pt x="500634" y="4430748"/>
                </a:cubicBezTo>
                <a:cubicBezTo>
                  <a:pt x="350428" y="4432372"/>
                  <a:pt x="139587" y="4401673"/>
                  <a:pt x="0" y="4430748"/>
                </a:cubicBezTo>
                <a:cubicBezTo>
                  <a:pt x="-17137" y="4318216"/>
                  <a:pt x="22653" y="4154549"/>
                  <a:pt x="0" y="3965519"/>
                </a:cubicBezTo>
                <a:cubicBezTo>
                  <a:pt x="-22653" y="3776489"/>
                  <a:pt x="46919" y="3637104"/>
                  <a:pt x="0" y="3544598"/>
                </a:cubicBezTo>
                <a:cubicBezTo>
                  <a:pt x="-46919" y="3452092"/>
                  <a:pt x="58052" y="3081369"/>
                  <a:pt x="0" y="2946447"/>
                </a:cubicBezTo>
                <a:cubicBezTo>
                  <a:pt x="-58052" y="2811525"/>
                  <a:pt x="49986" y="2602635"/>
                  <a:pt x="0" y="2481219"/>
                </a:cubicBezTo>
                <a:cubicBezTo>
                  <a:pt x="-49986" y="2359803"/>
                  <a:pt x="32208" y="2081480"/>
                  <a:pt x="0" y="1883068"/>
                </a:cubicBezTo>
                <a:cubicBezTo>
                  <a:pt x="-32208" y="1684656"/>
                  <a:pt x="58729" y="1531594"/>
                  <a:pt x="0" y="1240609"/>
                </a:cubicBezTo>
                <a:cubicBezTo>
                  <a:pt x="-58729" y="949624"/>
                  <a:pt x="33272" y="952898"/>
                  <a:pt x="0" y="731073"/>
                </a:cubicBezTo>
                <a:cubicBezTo>
                  <a:pt x="-33272" y="509248"/>
                  <a:pt x="44987" y="282002"/>
                  <a:pt x="0" y="0"/>
                </a:cubicBezTo>
                <a:close/>
              </a:path>
            </a:pathLst>
          </a:custGeom>
          <a:noFill/>
          <a:ln w="63500">
            <a:solidFill>
              <a:schemeClr val="accent3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7364E97A-D19B-4562-A526-F15FB0696602}"/>
              </a:ext>
            </a:extLst>
          </p:cNvPr>
          <p:cNvSpPr txBox="1"/>
          <p:nvPr/>
        </p:nvSpPr>
        <p:spPr>
          <a:xfrm>
            <a:off x="7697026" y="4305300"/>
            <a:ext cx="2101296" cy="23469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zh-TW" altLang="en-US" sz="5400" dirty="0">
                <a:solidFill>
                  <a:schemeClr val="accent3">
                    <a:lumMod val="75000"/>
                  </a:schemeClr>
                </a:solidFill>
                <a:latin typeface="華康超圓體" panose="020F0C09000000000000" pitchFamily="49" charset="-120"/>
                <a:ea typeface="華康超圓體" panose="020F0C09000000000000" pitchFamily="49" charset="-120"/>
              </a:rPr>
              <a:t>安全</a:t>
            </a:r>
            <a:endParaRPr lang="en-US" altLang="zh-TW" sz="5400" dirty="0">
              <a:solidFill>
                <a:schemeClr val="accent3">
                  <a:lumMod val="75000"/>
                </a:schemeClr>
              </a:solidFill>
              <a:latin typeface="華康超圓體" panose="020F0C09000000000000" pitchFamily="49" charset="-120"/>
              <a:ea typeface="華康超圓體" panose="020F0C09000000000000" pitchFamily="49" charset="-120"/>
            </a:endParaRPr>
          </a:p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zh-TW" altLang="en-US" sz="5400" u="none" dirty="0">
                <a:solidFill>
                  <a:schemeClr val="accent3">
                    <a:lumMod val="75000"/>
                  </a:schemeClr>
                </a:solidFill>
                <a:latin typeface="華康超圓體" panose="020F0C09000000000000" pitchFamily="49" charset="-120"/>
                <a:ea typeface="華康超圓體" panose="020F0C09000000000000" pitchFamily="49" charset="-120"/>
              </a:rPr>
              <a:t>舒適</a:t>
            </a:r>
            <a:endParaRPr lang="en-US" altLang="zh-TW" sz="5400" u="none" dirty="0">
              <a:solidFill>
                <a:schemeClr val="accent3">
                  <a:lumMod val="75000"/>
                </a:schemeClr>
              </a:solidFill>
              <a:latin typeface="華康超圓體" panose="020F0C09000000000000" pitchFamily="49" charset="-120"/>
              <a:ea typeface="華康超圓體" panose="020F0C09000000000000" pitchFamily="49" charset="-120"/>
            </a:endParaRPr>
          </a:p>
        </p:txBody>
      </p: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8BEFB8A7-29E3-4833-9960-8C2B93FD855F}"/>
              </a:ext>
            </a:extLst>
          </p:cNvPr>
          <p:cNvCxnSpPr>
            <a:cxnSpLocks/>
          </p:cNvCxnSpPr>
          <p:nvPr/>
        </p:nvCxnSpPr>
        <p:spPr>
          <a:xfrm flipV="1">
            <a:off x="8458200" y="1866900"/>
            <a:ext cx="0" cy="1600200"/>
          </a:xfrm>
          <a:prstGeom prst="straightConnector1">
            <a:avLst/>
          </a:prstGeom>
          <a:ln w="120650">
            <a:solidFill>
              <a:schemeClr val="accent2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42E22291-4E4B-4226-AE01-D4A4953C6ECE}"/>
              </a:ext>
            </a:extLst>
          </p:cNvPr>
          <p:cNvCxnSpPr>
            <a:cxnSpLocks/>
          </p:cNvCxnSpPr>
          <p:nvPr/>
        </p:nvCxnSpPr>
        <p:spPr>
          <a:xfrm>
            <a:off x="11353800" y="5578988"/>
            <a:ext cx="1600200" cy="0"/>
          </a:xfrm>
          <a:prstGeom prst="straightConnector1">
            <a:avLst/>
          </a:prstGeom>
          <a:ln w="120650">
            <a:solidFill>
              <a:schemeClr val="tx2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A4509D82-6BEB-4870-BFE2-FB6B93FCCD79}"/>
              </a:ext>
            </a:extLst>
          </p:cNvPr>
          <p:cNvCxnSpPr>
            <a:cxnSpLocks/>
          </p:cNvCxnSpPr>
          <p:nvPr/>
        </p:nvCxnSpPr>
        <p:spPr>
          <a:xfrm flipH="1">
            <a:off x="3858456" y="5829300"/>
            <a:ext cx="1780344" cy="0"/>
          </a:xfrm>
          <a:prstGeom prst="straightConnector1">
            <a:avLst/>
          </a:prstGeom>
          <a:ln w="12065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9">
            <a:extLst>
              <a:ext uri="{FF2B5EF4-FFF2-40B4-BE49-F238E27FC236}">
                <a16:creationId xmlns:a16="http://schemas.microsoft.com/office/drawing/2014/main" id="{23EB56EF-7904-485C-BB7C-86255881F913}"/>
              </a:ext>
            </a:extLst>
          </p:cNvPr>
          <p:cNvSpPr txBox="1"/>
          <p:nvPr/>
        </p:nvSpPr>
        <p:spPr>
          <a:xfrm>
            <a:off x="15729504" y="4747990"/>
            <a:ext cx="2101296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zh-TW" altLang="en-US" sz="5400" dirty="0">
                <a:solidFill>
                  <a:srgbClr val="002060"/>
                </a:solidFill>
                <a:latin typeface="華康超圓體" panose="020F0C09000000000000" pitchFamily="49" charset="-120"/>
                <a:ea typeface="華康超圓體" panose="020F0C09000000000000" pitchFamily="49" charset="-120"/>
              </a:rPr>
              <a:t>迴避</a:t>
            </a:r>
            <a:endParaRPr lang="en-US" altLang="zh-TW" sz="5400" dirty="0">
              <a:solidFill>
                <a:srgbClr val="002060"/>
              </a:solidFill>
              <a:latin typeface="華康超圓體" panose="020F0C09000000000000" pitchFamily="49" charset="-120"/>
              <a:ea typeface="華康超圓體" panose="020F0C09000000000000" pitchFamily="49" charset="-120"/>
            </a:endParaRPr>
          </a:p>
          <a:p>
            <a:pPr marL="0" lvl="0" indent="0">
              <a:spcBef>
                <a:spcPct val="0"/>
              </a:spcBef>
            </a:pPr>
            <a:r>
              <a:rPr lang="zh-TW" altLang="en-US" sz="5400" dirty="0">
                <a:solidFill>
                  <a:srgbClr val="002060"/>
                </a:solidFill>
                <a:latin typeface="華康超圓體" panose="020F0C09000000000000" pitchFamily="49" charset="-120"/>
                <a:ea typeface="華康超圓體" panose="020F0C09000000000000" pitchFamily="49" charset="-120"/>
              </a:rPr>
              <a:t>逃離</a:t>
            </a:r>
            <a:endParaRPr lang="en-US" altLang="zh-TW" sz="5400" u="none" dirty="0">
              <a:solidFill>
                <a:srgbClr val="002060"/>
              </a:solidFill>
              <a:latin typeface="華康超圓體" panose="020F0C09000000000000" pitchFamily="49" charset="-120"/>
              <a:ea typeface="華康超圓體" panose="020F0C09000000000000" pitchFamily="49" charset="-120"/>
            </a:endParaRPr>
          </a:p>
        </p:txBody>
      </p:sp>
      <p:sp>
        <p:nvSpPr>
          <p:cNvPr id="35" name="TextBox 9">
            <a:extLst>
              <a:ext uri="{FF2B5EF4-FFF2-40B4-BE49-F238E27FC236}">
                <a16:creationId xmlns:a16="http://schemas.microsoft.com/office/drawing/2014/main" id="{09ACDCC8-64CE-4F05-9BBF-DF2A309468D2}"/>
              </a:ext>
            </a:extLst>
          </p:cNvPr>
          <p:cNvSpPr txBox="1"/>
          <p:nvPr/>
        </p:nvSpPr>
        <p:spPr>
          <a:xfrm>
            <a:off x="10303152" y="509707"/>
            <a:ext cx="2101296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zh-TW" altLang="en-US" sz="5400" dirty="0">
                <a:solidFill>
                  <a:schemeClr val="accent2">
                    <a:lumMod val="75000"/>
                  </a:schemeClr>
                </a:solidFill>
                <a:latin typeface="華康超圓體" panose="020F0C09000000000000" pitchFamily="49" charset="-120"/>
                <a:ea typeface="華康超圓體" panose="020F0C09000000000000" pitchFamily="49" charset="-120"/>
              </a:rPr>
              <a:t>挑戰</a:t>
            </a:r>
            <a:endParaRPr lang="en-US" altLang="zh-TW" sz="5400" dirty="0">
              <a:solidFill>
                <a:schemeClr val="accent2">
                  <a:lumMod val="75000"/>
                </a:schemeClr>
              </a:solidFill>
              <a:latin typeface="華康超圓體" panose="020F0C09000000000000" pitchFamily="49" charset="-120"/>
              <a:ea typeface="華康超圓體" panose="020F0C09000000000000" pitchFamily="49" charset="-120"/>
            </a:endParaRPr>
          </a:p>
          <a:p>
            <a:pPr marL="0" lvl="0" indent="0">
              <a:spcBef>
                <a:spcPct val="0"/>
              </a:spcBef>
            </a:pPr>
            <a:r>
              <a:rPr lang="zh-TW" altLang="en-US" sz="5400" dirty="0">
                <a:solidFill>
                  <a:schemeClr val="accent2">
                    <a:lumMod val="75000"/>
                  </a:schemeClr>
                </a:solidFill>
                <a:latin typeface="華康超圓體" panose="020F0C09000000000000" pitchFamily="49" charset="-120"/>
                <a:ea typeface="華康超圓體" panose="020F0C09000000000000" pitchFamily="49" charset="-120"/>
              </a:rPr>
              <a:t>攻擊</a:t>
            </a:r>
            <a:endParaRPr lang="en-US" altLang="zh-TW" sz="5400" dirty="0">
              <a:solidFill>
                <a:schemeClr val="accent2">
                  <a:lumMod val="75000"/>
                </a:schemeClr>
              </a:solidFill>
              <a:latin typeface="華康超圓體" panose="020F0C09000000000000" pitchFamily="49" charset="-120"/>
              <a:ea typeface="華康超圓體" panose="020F0C09000000000000" pitchFamily="49" charset="-120"/>
            </a:endParaRPr>
          </a:p>
        </p:txBody>
      </p:sp>
      <p:sp>
        <p:nvSpPr>
          <p:cNvPr id="36" name="TextBox 9">
            <a:extLst>
              <a:ext uri="{FF2B5EF4-FFF2-40B4-BE49-F238E27FC236}">
                <a16:creationId xmlns:a16="http://schemas.microsoft.com/office/drawing/2014/main" id="{5A6525D1-6BBC-4F62-87DA-84F9DCF31B4D}"/>
              </a:ext>
            </a:extLst>
          </p:cNvPr>
          <p:cNvSpPr txBox="1"/>
          <p:nvPr/>
        </p:nvSpPr>
        <p:spPr>
          <a:xfrm>
            <a:off x="1447800" y="7658100"/>
            <a:ext cx="2101296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zh-TW" altLang="en-US" sz="5400" dirty="0">
                <a:solidFill>
                  <a:schemeClr val="bg1">
                    <a:lumMod val="65000"/>
                  </a:schemeClr>
                </a:solidFill>
                <a:latin typeface="華康超圓體" panose="020F0C09000000000000" pitchFamily="49" charset="-120"/>
                <a:ea typeface="華康超圓體" panose="020F0C09000000000000" pitchFamily="49" charset="-120"/>
              </a:rPr>
              <a:t>凍結</a:t>
            </a:r>
            <a:endParaRPr lang="en-US" altLang="zh-TW" sz="5400" dirty="0">
              <a:solidFill>
                <a:schemeClr val="bg1">
                  <a:lumMod val="65000"/>
                </a:schemeClr>
              </a:solidFill>
              <a:latin typeface="華康超圓體" panose="020F0C09000000000000" pitchFamily="49" charset="-120"/>
              <a:ea typeface="華康超圓體" panose="020F0C09000000000000" pitchFamily="49" charset="-120"/>
            </a:endParaRPr>
          </a:p>
          <a:p>
            <a:pPr marL="0" lvl="0" indent="0">
              <a:spcBef>
                <a:spcPct val="0"/>
              </a:spcBef>
            </a:pPr>
            <a:r>
              <a:rPr lang="zh-TW" altLang="en-US" sz="5400" dirty="0">
                <a:solidFill>
                  <a:schemeClr val="bg1">
                    <a:lumMod val="65000"/>
                  </a:schemeClr>
                </a:solidFill>
                <a:latin typeface="華康超圓體" panose="020F0C09000000000000" pitchFamily="49" charset="-120"/>
                <a:ea typeface="華康超圓體" panose="020F0C09000000000000" pitchFamily="49" charset="-120"/>
              </a:rPr>
              <a:t>僵化</a:t>
            </a:r>
            <a:endParaRPr lang="en-US" altLang="zh-TW" sz="5400" dirty="0">
              <a:solidFill>
                <a:schemeClr val="bg1">
                  <a:lumMod val="65000"/>
                </a:schemeClr>
              </a:solidFill>
              <a:latin typeface="華康超圓體" panose="020F0C09000000000000" pitchFamily="49" charset="-120"/>
              <a:ea typeface="華康超圓體" panose="020F0C09000000000000" pitchFamily="49" charset="-120"/>
            </a:endParaRPr>
          </a:p>
        </p:txBody>
      </p:sp>
      <p:sp>
        <p:nvSpPr>
          <p:cNvPr id="37" name="TextBox 9">
            <a:extLst>
              <a:ext uri="{FF2B5EF4-FFF2-40B4-BE49-F238E27FC236}">
                <a16:creationId xmlns:a16="http://schemas.microsoft.com/office/drawing/2014/main" id="{036DB18F-3C2E-4D86-B5F8-967A4DBB1278}"/>
              </a:ext>
            </a:extLst>
          </p:cNvPr>
          <p:cNvSpPr txBox="1"/>
          <p:nvPr/>
        </p:nvSpPr>
        <p:spPr>
          <a:xfrm>
            <a:off x="7697026" y="873345"/>
            <a:ext cx="2101296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zh-TW" altLang="en-US" sz="5400" dirty="0">
                <a:solidFill>
                  <a:schemeClr val="accent2">
                    <a:lumMod val="75000"/>
                  </a:schemeClr>
                </a:solidFill>
                <a:latin typeface="華康超圓體" panose="020F0C09000000000000" pitchFamily="49" charset="-120"/>
                <a:ea typeface="華康超圓體" panose="020F0C09000000000000" pitchFamily="49" charset="-120"/>
              </a:rPr>
              <a:t>憤怒</a:t>
            </a:r>
            <a:endParaRPr lang="en-US" altLang="zh-TW" sz="5400" dirty="0">
              <a:solidFill>
                <a:schemeClr val="accent2">
                  <a:lumMod val="75000"/>
                </a:schemeClr>
              </a:solidFill>
              <a:latin typeface="華康超圓體" panose="020F0C09000000000000" pitchFamily="49" charset="-120"/>
              <a:ea typeface="華康超圓體" panose="020F0C09000000000000" pitchFamily="49" charset="-120"/>
            </a:endParaRPr>
          </a:p>
        </p:txBody>
      </p:sp>
      <p:sp>
        <p:nvSpPr>
          <p:cNvPr id="38" name="TextBox 9">
            <a:extLst>
              <a:ext uri="{FF2B5EF4-FFF2-40B4-BE49-F238E27FC236}">
                <a16:creationId xmlns:a16="http://schemas.microsoft.com/office/drawing/2014/main" id="{10983610-6ED2-469F-A216-30A7A0B4AC1B}"/>
              </a:ext>
            </a:extLst>
          </p:cNvPr>
          <p:cNvSpPr txBox="1"/>
          <p:nvPr/>
        </p:nvSpPr>
        <p:spPr>
          <a:xfrm>
            <a:off x="13091652" y="5163489"/>
            <a:ext cx="2101296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zh-TW" altLang="en-US" sz="5400" dirty="0">
                <a:solidFill>
                  <a:schemeClr val="tx2">
                    <a:lumMod val="75000"/>
                  </a:schemeClr>
                </a:solidFill>
                <a:latin typeface="華康超圓體" panose="020F0C09000000000000" pitchFamily="49" charset="-120"/>
                <a:ea typeface="華康超圓體" panose="020F0C09000000000000" pitchFamily="49" charset="-120"/>
              </a:rPr>
              <a:t>害怕</a:t>
            </a:r>
            <a:endParaRPr lang="en-US" altLang="zh-TW" sz="5400" dirty="0">
              <a:solidFill>
                <a:schemeClr val="tx2">
                  <a:lumMod val="75000"/>
                </a:schemeClr>
              </a:solidFill>
              <a:latin typeface="華康超圓體" panose="020F0C09000000000000" pitchFamily="49" charset="-120"/>
              <a:ea typeface="華康超圓體" panose="020F0C09000000000000" pitchFamily="49" charset="-120"/>
            </a:endParaRPr>
          </a:p>
        </p:txBody>
      </p:sp>
      <p:sp>
        <p:nvSpPr>
          <p:cNvPr id="39" name="TextBox 9">
            <a:extLst>
              <a:ext uri="{FF2B5EF4-FFF2-40B4-BE49-F238E27FC236}">
                <a16:creationId xmlns:a16="http://schemas.microsoft.com/office/drawing/2014/main" id="{80CF5A25-912E-41C8-843B-69BB1CC185BA}"/>
              </a:ext>
            </a:extLst>
          </p:cNvPr>
          <p:cNvSpPr txBox="1"/>
          <p:nvPr/>
        </p:nvSpPr>
        <p:spPr>
          <a:xfrm>
            <a:off x="425654" y="4851477"/>
            <a:ext cx="3521315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zh-TW" altLang="en-US" sz="5400" dirty="0">
                <a:solidFill>
                  <a:schemeClr val="bg1">
                    <a:lumMod val="65000"/>
                  </a:schemeClr>
                </a:solidFill>
                <a:latin typeface="華康超圓體" panose="020F0C09000000000000" pitchFamily="49" charset="-120"/>
                <a:ea typeface="華康超圓體" panose="020F0C09000000000000" pitchFamily="49" charset="-120"/>
              </a:rPr>
              <a:t>解離</a:t>
            </a:r>
            <a:endParaRPr lang="en-US" altLang="zh-TW" sz="5400" dirty="0">
              <a:solidFill>
                <a:schemeClr val="bg1">
                  <a:lumMod val="65000"/>
                </a:schemeClr>
              </a:solidFill>
              <a:latin typeface="華康超圓體" panose="020F0C09000000000000" pitchFamily="49" charset="-120"/>
              <a:ea typeface="華康超圓體" panose="020F0C09000000000000" pitchFamily="49" charset="-120"/>
            </a:endParaRPr>
          </a:p>
          <a:p>
            <a:pPr marL="0" lvl="0" indent="0" algn="ctr">
              <a:spcBef>
                <a:spcPct val="0"/>
              </a:spcBef>
            </a:pPr>
            <a:r>
              <a:rPr lang="zh-TW" altLang="en-US" sz="5400" dirty="0">
                <a:solidFill>
                  <a:schemeClr val="bg1">
                    <a:lumMod val="65000"/>
                  </a:schemeClr>
                </a:solidFill>
                <a:latin typeface="華康超圓體" panose="020F0C09000000000000" pitchFamily="49" charset="-120"/>
                <a:ea typeface="華康超圓體" panose="020F0C09000000000000" pitchFamily="49" charset="-120"/>
              </a:rPr>
              <a:t>過度理智</a:t>
            </a:r>
            <a:endParaRPr lang="en-US" altLang="zh-TW" sz="5400" dirty="0">
              <a:solidFill>
                <a:schemeClr val="bg1">
                  <a:lumMod val="65000"/>
                </a:schemeClr>
              </a:solidFill>
              <a:latin typeface="華康超圓體" panose="020F0C09000000000000" pitchFamily="49" charset="-120"/>
              <a:ea typeface="華康超圓體" panose="020F0C09000000000000" pitchFamily="49" charset="-120"/>
            </a:endParaRPr>
          </a:p>
        </p:txBody>
      </p: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E4851AB6-EC92-4D5B-BE94-DDFCBAEB00F1}"/>
              </a:ext>
            </a:extLst>
          </p:cNvPr>
          <p:cNvCxnSpPr>
            <a:cxnSpLocks/>
            <a:endCxn id="35" idx="1"/>
          </p:cNvCxnSpPr>
          <p:nvPr/>
        </p:nvCxnSpPr>
        <p:spPr>
          <a:xfrm>
            <a:off x="9220200" y="1331887"/>
            <a:ext cx="1082952" cy="8817"/>
          </a:xfrm>
          <a:prstGeom prst="straightConnector1">
            <a:avLst/>
          </a:prstGeom>
          <a:ln w="120650">
            <a:solidFill>
              <a:schemeClr val="accent2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663C91B9-A9C8-41EA-AC5B-CFA051C3B3E3}"/>
              </a:ext>
            </a:extLst>
          </p:cNvPr>
          <p:cNvCxnSpPr>
            <a:cxnSpLocks/>
          </p:cNvCxnSpPr>
          <p:nvPr/>
        </p:nvCxnSpPr>
        <p:spPr>
          <a:xfrm>
            <a:off x="14555081" y="5617497"/>
            <a:ext cx="989719" cy="0"/>
          </a:xfrm>
          <a:prstGeom prst="straightConnector1">
            <a:avLst/>
          </a:prstGeom>
          <a:ln w="120650">
            <a:solidFill>
              <a:schemeClr val="tx2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AD430BB2-5FE1-4202-A32F-E7C1E1776AC4}"/>
              </a:ext>
            </a:extLst>
          </p:cNvPr>
          <p:cNvCxnSpPr>
            <a:cxnSpLocks/>
            <a:stCxn id="39" idx="2"/>
          </p:cNvCxnSpPr>
          <p:nvPr/>
        </p:nvCxnSpPr>
        <p:spPr>
          <a:xfrm flipH="1">
            <a:off x="2186311" y="6513470"/>
            <a:ext cx="1" cy="1144630"/>
          </a:xfrm>
          <a:prstGeom prst="straightConnector1">
            <a:avLst/>
          </a:prstGeom>
          <a:ln w="12065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9">
            <a:extLst>
              <a:ext uri="{FF2B5EF4-FFF2-40B4-BE49-F238E27FC236}">
                <a16:creationId xmlns:a16="http://schemas.microsoft.com/office/drawing/2014/main" id="{A50ACFEA-E900-4610-87EC-49FEBB04D68D}"/>
              </a:ext>
            </a:extLst>
          </p:cNvPr>
          <p:cNvSpPr txBox="1"/>
          <p:nvPr/>
        </p:nvSpPr>
        <p:spPr>
          <a:xfrm>
            <a:off x="9982200" y="8157229"/>
            <a:ext cx="7599674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zh-TW" altLang="en-US" sz="5400" dirty="0">
                <a:solidFill>
                  <a:srgbClr val="0B0B0B"/>
                </a:solidFill>
                <a:latin typeface="華康超圓體" panose="020F0C09000000000000" pitchFamily="49" charset="-120"/>
                <a:ea typeface="華康超圓體" panose="020F0C09000000000000" pitchFamily="49" charset="-120"/>
              </a:rPr>
              <a:t>超出</a:t>
            </a:r>
            <a:r>
              <a:rPr lang="zh-TW" altLang="en-US" sz="5400" u="none" dirty="0">
                <a:solidFill>
                  <a:srgbClr val="0B0B0B"/>
                </a:solidFill>
                <a:latin typeface="華康超圓體" panose="020F0C09000000000000" pitchFamily="49" charset="-120"/>
                <a:ea typeface="華康超圓體" panose="020F0C09000000000000" pitchFamily="49" charset="-120"/>
              </a:rPr>
              <a:t>身心容納之窗時，</a:t>
            </a:r>
            <a:endParaRPr lang="en-US" altLang="zh-TW" sz="5400" u="none" dirty="0">
              <a:solidFill>
                <a:srgbClr val="0B0B0B"/>
              </a:solidFill>
              <a:latin typeface="華康超圓體" panose="020F0C09000000000000" pitchFamily="49" charset="-120"/>
              <a:ea typeface="華康超圓體" panose="020F0C09000000000000" pitchFamily="49" charset="-120"/>
            </a:endParaRPr>
          </a:p>
          <a:p>
            <a:pPr marL="0" lvl="0" indent="0">
              <a:spcBef>
                <a:spcPct val="0"/>
              </a:spcBef>
            </a:pPr>
            <a:r>
              <a:rPr lang="zh-TW" altLang="en-US" sz="5400" u="none" dirty="0">
                <a:solidFill>
                  <a:srgbClr val="0B0B0B"/>
                </a:solidFill>
                <a:latin typeface="華康超圓體" panose="020F0C09000000000000" pitchFamily="49" charset="-120"/>
                <a:ea typeface="華康超圓體" panose="020F0C09000000000000" pitchFamily="49" charset="-120"/>
              </a:rPr>
              <a:t>你的情緒是什麼？</a:t>
            </a:r>
            <a:endParaRPr lang="en-US" sz="5400" u="none" dirty="0">
              <a:solidFill>
                <a:srgbClr val="0B0B0B"/>
              </a:solidFill>
              <a:latin typeface="華康超圓體" panose="020F0C09000000000000" pitchFamily="49" charset="-120"/>
              <a:ea typeface="華康超圓體" panose="020F0C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4093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3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49A159AC-F1FE-481A-AA66-B5E4292F8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498493">
            <a:off x="9913914" y="-10130599"/>
            <a:ext cx="21049840" cy="24951319"/>
          </a:xfrm>
          <a:prstGeom prst="rect">
            <a:avLst/>
          </a:prstGeom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id="{D0E76CED-B681-408C-9741-2A292A0D3FDC}"/>
              </a:ext>
            </a:extLst>
          </p:cNvPr>
          <p:cNvSpPr txBox="1"/>
          <p:nvPr/>
        </p:nvSpPr>
        <p:spPr>
          <a:xfrm>
            <a:off x="-228600" y="377441"/>
            <a:ext cx="546738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000" dirty="0">
                <a:solidFill>
                  <a:srgbClr val="0B0B0B"/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我的情緒風格</a:t>
            </a:r>
            <a:endParaRPr lang="en-US" altLang="zh-TW" sz="4000" dirty="0">
              <a:solidFill>
                <a:srgbClr val="0B0B0B"/>
              </a:solidFill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  <a:p>
            <a:pPr algn="ctr"/>
            <a:r>
              <a:rPr lang="zh-TW" altLang="en-US" sz="8000" dirty="0">
                <a:solidFill>
                  <a:srgbClr val="0B0B0B"/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小測試</a:t>
            </a:r>
            <a:endParaRPr lang="en-US" altLang="zh-TW" sz="8000" dirty="0">
              <a:solidFill>
                <a:srgbClr val="0B0B0B"/>
              </a:solidFill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3AA32B04-B2E5-4FD7-BBAE-224449A579E5}"/>
              </a:ext>
            </a:extLst>
          </p:cNvPr>
          <p:cNvSpPr txBox="1"/>
          <p:nvPr/>
        </p:nvSpPr>
        <p:spPr>
          <a:xfrm>
            <a:off x="2057400" y="3314700"/>
            <a:ext cx="10172700" cy="43170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14400" lvl="0" indent="-914400">
              <a:lnSpc>
                <a:spcPts val="8640"/>
              </a:lnSpc>
              <a:spcBef>
                <a:spcPct val="0"/>
              </a:spcBef>
              <a:buFont typeface="+mj-lt"/>
              <a:buAutoNum type="arabicPeriod"/>
            </a:pPr>
            <a:r>
              <a:rPr lang="zh-TW" altLang="en-US" sz="4800" dirty="0">
                <a:solidFill>
                  <a:srgbClr val="0B0B0B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在紙上寫下三個印象深刻的記憶。</a:t>
            </a:r>
            <a:endParaRPr lang="en-US" altLang="zh-TW" sz="4800" dirty="0">
              <a:solidFill>
                <a:srgbClr val="0B0B0B"/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  <a:p>
            <a:pPr lvl="1">
              <a:lnSpc>
                <a:spcPts val="8640"/>
              </a:lnSpc>
              <a:spcBef>
                <a:spcPct val="0"/>
              </a:spcBef>
            </a:pPr>
            <a:r>
              <a:rPr lang="en-US" altLang="zh-TW" sz="4800" dirty="0">
                <a:solidFill>
                  <a:srgbClr val="0B0B0B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	(</a:t>
            </a:r>
            <a:r>
              <a:rPr lang="zh-TW" altLang="en-US" sz="4800" dirty="0">
                <a:solidFill>
                  <a:srgbClr val="0B0B0B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越是小的時候越好！</a:t>
            </a:r>
            <a:r>
              <a:rPr lang="en-US" altLang="zh-TW" sz="4800" dirty="0">
                <a:solidFill>
                  <a:srgbClr val="0B0B0B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)</a:t>
            </a:r>
          </a:p>
          <a:p>
            <a:pPr marL="914400" lvl="0" indent="-914400">
              <a:lnSpc>
                <a:spcPts val="8640"/>
              </a:lnSpc>
              <a:spcBef>
                <a:spcPct val="0"/>
              </a:spcBef>
              <a:buFont typeface="+mj-lt"/>
              <a:buAutoNum type="arabicPeriod"/>
            </a:pPr>
            <a:r>
              <a:rPr lang="zh-TW" altLang="en-US" sz="4800" dirty="0">
                <a:solidFill>
                  <a:srgbClr val="0B0B0B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在記憶中標記出有哪些「情緒感受」</a:t>
            </a:r>
            <a:endParaRPr lang="en-US" altLang="zh-TW" sz="4800" dirty="0">
              <a:solidFill>
                <a:srgbClr val="0B0B0B"/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  <a:p>
            <a:pPr marL="914400" lvl="0" indent="-914400">
              <a:lnSpc>
                <a:spcPts val="8640"/>
              </a:lnSpc>
              <a:spcBef>
                <a:spcPct val="0"/>
              </a:spcBef>
              <a:buFont typeface="+mj-lt"/>
              <a:buAutoNum type="arabicPeriod"/>
            </a:pPr>
            <a:r>
              <a:rPr lang="zh-TW" altLang="en-US" sz="4800" dirty="0">
                <a:solidFill>
                  <a:srgbClr val="0B0B0B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記憶中出現哪些人？</a:t>
            </a:r>
            <a:endParaRPr lang="en-US" altLang="zh-TW" sz="4800" dirty="0">
              <a:solidFill>
                <a:srgbClr val="0B0B0B"/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2688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2">
            <a:extLst>
              <a:ext uri="{FF2B5EF4-FFF2-40B4-BE49-F238E27FC236}">
                <a16:creationId xmlns:a16="http://schemas.microsoft.com/office/drawing/2014/main" id="{D86D9344-6874-4321-8817-0A6BB33B8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961456" flipH="1">
            <a:off x="-12755583" y="-8987601"/>
            <a:ext cx="21049840" cy="24951319"/>
          </a:xfrm>
          <a:prstGeom prst="rect">
            <a:avLst/>
          </a:prstGeom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id="{D0E76CED-B681-408C-9741-2A292A0D3FDC}"/>
              </a:ext>
            </a:extLst>
          </p:cNvPr>
          <p:cNvSpPr txBox="1"/>
          <p:nvPr/>
        </p:nvSpPr>
        <p:spPr>
          <a:xfrm>
            <a:off x="-228600" y="377441"/>
            <a:ext cx="546738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000" dirty="0">
                <a:solidFill>
                  <a:srgbClr val="0B0B0B"/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我的情緒風格</a:t>
            </a:r>
            <a:endParaRPr lang="en-US" altLang="zh-TW" sz="4000" dirty="0">
              <a:solidFill>
                <a:srgbClr val="0B0B0B"/>
              </a:solidFill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  <a:p>
            <a:pPr algn="ctr"/>
            <a:r>
              <a:rPr lang="zh-TW" altLang="en-US" sz="8000" dirty="0">
                <a:solidFill>
                  <a:srgbClr val="0B0B0B"/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小測試</a:t>
            </a:r>
            <a:endParaRPr lang="en-US" altLang="zh-TW" sz="8000" dirty="0">
              <a:solidFill>
                <a:srgbClr val="0B0B0B"/>
              </a:solidFill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FFF01A51-D499-4204-A18A-056DEEF3C7AC}"/>
              </a:ext>
            </a:extLst>
          </p:cNvPr>
          <p:cNvCxnSpPr/>
          <p:nvPr/>
        </p:nvCxnSpPr>
        <p:spPr>
          <a:xfrm>
            <a:off x="3733800" y="5600700"/>
            <a:ext cx="13182600" cy="0"/>
          </a:xfrm>
          <a:prstGeom prst="straightConnector1">
            <a:avLst/>
          </a:prstGeom>
          <a:ln w="1016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777BC2E0-E0A6-4F51-8B93-2CD54AF33AC7}"/>
              </a:ext>
            </a:extLst>
          </p:cNvPr>
          <p:cNvCxnSpPr>
            <a:cxnSpLocks/>
          </p:cNvCxnSpPr>
          <p:nvPr/>
        </p:nvCxnSpPr>
        <p:spPr>
          <a:xfrm flipV="1">
            <a:off x="10744200" y="1346937"/>
            <a:ext cx="0" cy="7758963"/>
          </a:xfrm>
          <a:prstGeom prst="straightConnector1">
            <a:avLst/>
          </a:prstGeom>
          <a:ln w="1016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6B5F5DCC-3EB8-4EC3-9F7B-7282EE5E3D38}"/>
              </a:ext>
            </a:extLst>
          </p:cNvPr>
          <p:cNvSpPr txBox="1"/>
          <p:nvPr/>
        </p:nvSpPr>
        <p:spPr>
          <a:xfrm>
            <a:off x="10424758" y="472072"/>
            <a:ext cx="10858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schemeClr val="accent2">
                    <a:lumMod val="75000"/>
                  </a:schemeClr>
                </a:solidFill>
                <a:latin typeface="華康康楷體W5" panose="03000509000000000000" pitchFamily="65" charset="-120"/>
                <a:ea typeface="華康康楷體W5" panose="03000509000000000000" pitchFamily="65" charset="-120"/>
              </a:rPr>
              <a:t>強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FEC53ECF-4110-41B2-B037-D4A96AEEF256}"/>
              </a:ext>
            </a:extLst>
          </p:cNvPr>
          <p:cNvSpPr txBox="1"/>
          <p:nvPr/>
        </p:nvSpPr>
        <p:spPr>
          <a:xfrm>
            <a:off x="10424757" y="9338989"/>
            <a:ext cx="10858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schemeClr val="accent1">
                    <a:lumMod val="75000"/>
                  </a:schemeClr>
                </a:solidFill>
                <a:latin typeface="華康康楷體W5" panose="03000509000000000000" pitchFamily="65" charset="-120"/>
                <a:ea typeface="華康康楷體W5" panose="03000509000000000000" pitchFamily="65" charset="-120"/>
              </a:rPr>
              <a:t>弱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D2A6BBB8-478B-42C9-8DBE-8DC4EDBC6848}"/>
              </a:ext>
            </a:extLst>
          </p:cNvPr>
          <p:cNvSpPr txBox="1"/>
          <p:nvPr/>
        </p:nvSpPr>
        <p:spPr>
          <a:xfrm>
            <a:off x="16823990" y="5212080"/>
            <a:ext cx="13773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康楷體W5" panose="03000509000000000000" pitchFamily="65" charset="-120"/>
                <a:ea typeface="華康康楷體W5" panose="03000509000000000000" pitchFamily="65" charset="-120"/>
              </a:rPr>
              <a:t>正</a:t>
            </a: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59467B38-37D6-460C-B071-F037F619B542}"/>
              </a:ext>
            </a:extLst>
          </p:cNvPr>
          <p:cNvSpPr txBox="1"/>
          <p:nvPr/>
        </p:nvSpPr>
        <p:spPr>
          <a:xfrm>
            <a:off x="3045142" y="5181061"/>
            <a:ext cx="13773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srgbClr val="002060"/>
                </a:solidFill>
                <a:latin typeface="華康康楷體W5" panose="03000509000000000000" pitchFamily="65" charset="-120"/>
                <a:ea typeface="華康康楷體W5" panose="03000509000000000000" pitchFamily="65" charset="-120"/>
              </a:rPr>
              <a:t>負</a:t>
            </a: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49CC8D8D-D1E7-472F-A19B-BB34D25A8726}"/>
              </a:ext>
            </a:extLst>
          </p:cNvPr>
          <p:cNvSpPr txBox="1"/>
          <p:nvPr/>
        </p:nvSpPr>
        <p:spPr>
          <a:xfrm>
            <a:off x="12260880" y="992994"/>
            <a:ext cx="13862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srgbClr val="FFC000"/>
                </a:solidFill>
                <a:ea typeface="華康特粗明體" panose="02010609000101010101" pitchFamily="49" charset="-120"/>
              </a:rPr>
              <a:t>激動</a:t>
            </a: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9EBA2160-F13E-44D2-B920-4D93B19F65B7}"/>
              </a:ext>
            </a:extLst>
          </p:cNvPr>
          <p:cNvSpPr txBox="1"/>
          <p:nvPr/>
        </p:nvSpPr>
        <p:spPr>
          <a:xfrm>
            <a:off x="13461064" y="1478950"/>
            <a:ext cx="13862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srgbClr val="FFC000"/>
                </a:solidFill>
                <a:ea typeface="華康特粗明體" panose="02010609000101010101" pitchFamily="49" charset="-120"/>
              </a:rPr>
              <a:t>驚奇</a:t>
            </a: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35510253-E473-4079-9AF4-FB9AE303487B}"/>
              </a:ext>
            </a:extLst>
          </p:cNvPr>
          <p:cNvSpPr txBox="1"/>
          <p:nvPr/>
        </p:nvSpPr>
        <p:spPr>
          <a:xfrm>
            <a:off x="14288946" y="1966633"/>
            <a:ext cx="13862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srgbClr val="FFC000"/>
                </a:solidFill>
                <a:ea typeface="華康特粗明體" panose="02010609000101010101" pitchFamily="49" charset="-120"/>
              </a:rPr>
              <a:t>興奮</a:t>
            </a: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BCD95174-81C4-4A36-BCC4-32EAADB3F2FA}"/>
              </a:ext>
            </a:extLst>
          </p:cNvPr>
          <p:cNvSpPr txBox="1"/>
          <p:nvPr/>
        </p:nvSpPr>
        <p:spPr>
          <a:xfrm>
            <a:off x="14976298" y="2633839"/>
            <a:ext cx="13862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srgbClr val="FFC000"/>
                </a:solidFill>
                <a:ea typeface="華康特粗明體" panose="02010609000101010101" pitchFamily="49" charset="-120"/>
              </a:rPr>
              <a:t>快樂</a:t>
            </a: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64AA8086-807C-469F-8A9E-740E7C84050F}"/>
              </a:ext>
            </a:extLst>
          </p:cNvPr>
          <p:cNvSpPr txBox="1"/>
          <p:nvPr/>
        </p:nvSpPr>
        <p:spPr>
          <a:xfrm>
            <a:off x="15422763" y="4008931"/>
            <a:ext cx="13862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srgbClr val="FFC000"/>
                </a:solidFill>
                <a:ea typeface="華康特粗明體" panose="02010609000101010101" pitchFamily="49" charset="-120"/>
              </a:rPr>
              <a:t>愉悅</a:t>
            </a: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F981832B-02B1-4191-85CF-29778681E458}"/>
              </a:ext>
            </a:extLst>
          </p:cNvPr>
          <p:cNvSpPr txBox="1"/>
          <p:nvPr/>
        </p:nvSpPr>
        <p:spPr>
          <a:xfrm>
            <a:off x="15422763" y="5776698"/>
            <a:ext cx="13862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schemeClr val="accent3">
                    <a:lumMod val="75000"/>
                  </a:schemeClr>
                </a:solidFill>
                <a:ea typeface="華康特粗明體" panose="02010609000101010101" pitchFamily="49" charset="-120"/>
              </a:rPr>
              <a:t>歡喜</a:t>
            </a: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3211B7CA-2F1E-43A6-94E4-7AF7D49B297A}"/>
              </a:ext>
            </a:extLst>
          </p:cNvPr>
          <p:cNvSpPr txBox="1"/>
          <p:nvPr/>
        </p:nvSpPr>
        <p:spPr>
          <a:xfrm>
            <a:off x="14964102" y="6478937"/>
            <a:ext cx="13862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schemeClr val="accent3">
                    <a:lumMod val="75000"/>
                  </a:schemeClr>
                </a:solidFill>
                <a:ea typeface="華康特粗明體" panose="02010609000101010101" pitchFamily="49" charset="-120"/>
              </a:rPr>
              <a:t>高興</a:t>
            </a: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BA05EAA2-D097-4A38-8FD4-4F27FF3720EB}"/>
              </a:ext>
            </a:extLst>
          </p:cNvPr>
          <p:cNvSpPr txBox="1"/>
          <p:nvPr/>
        </p:nvSpPr>
        <p:spPr>
          <a:xfrm>
            <a:off x="14701795" y="7119095"/>
            <a:ext cx="13862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schemeClr val="accent3">
                    <a:lumMod val="75000"/>
                  </a:schemeClr>
                </a:solidFill>
                <a:ea typeface="華康特粗明體" panose="02010609000101010101" pitchFamily="49" charset="-120"/>
              </a:rPr>
              <a:t>滿足</a:t>
            </a: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8CCAE741-145D-4555-95EC-BBD67C4C87E8}"/>
              </a:ext>
            </a:extLst>
          </p:cNvPr>
          <p:cNvSpPr txBox="1"/>
          <p:nvPr/>
        </p:nvSpPr>
        <p:spPr>
          <a:xfrm>
            <a:off x="14450581" y="7727439"/>
            <a:ext cx="13862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schemeClr val="accent3">
                    <a:lumMod val="75000"/>
                  </a:schemeClr>
                </a:solidFill>
                <a:ea typeface="華康特粗明體" panose="02010609000101010101" pitchFamily="49" charset="-120"/>
              </a:rPr>
              <a:t>悠閒</a:t>
            </a: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6A78C5D9-AB72-45A1-A31D-9F99C4466C25}"/>
              </a:ext>
            </a:extLst>
          </p:cNvPr>
          <p:cNvSpPr txBox="1"/>
          <p:nvPr/>
        </p:nvSpPr>
        <p:spPr>
          <a:xfrm>
            <a:off x="14211755" y="8312776"/>
            <a:ext cx="13862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schemeClr val="accent3">
                    <a:lumMod val="75000"/>
                  </a:schemeClr>
                </a:solidFill>
                <a:ea typeface="華康特粗明體" panose="02010609000101010101" pitchFamily="49" charset="-120"/>
              </a:rPr>
              <a:t>滿意</a:t>
            </a:r>
            <a:endParaRPr lang="en-US" altLang="zh-TW" sz="4000" dirty="0">
              <a:solidFill>
                <a:schemeClr val="accent3">
                  <a:lumMod val="75000"/>
                </a:schemeClr>
              </a:solidFill>
              <a:ea typeface="華康特粗明體" panose="02010609000101010101" pitchFamily="49" charset="-120"/>
            </a:endParaRP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06CBCC1E-87F1-4B31-B9F6-89A3791F290F}"/>
              </a:ext>
            </a:extLst>
          </p:cNvPr>
          <p:cNvSpPr txBox="1"/>
          <p:nvPr/>
        </p:nvSpPr>
        <p:spPr>
          <a:xfrm>
            <a:off x="13538220" y="8780081"/>
            <a:ext cx="13862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schemeClr val="accent3">
                    <a:lumMod val="75000"/>
                  </a:schemeClr>
                </a:solidFill>
                <a:ea typeface="華康特粗明體" panose="02010609000101010101" pitchFamily="49" charset="-120"/>
              </a:rPr>
              <a:t>輕鬆</a:t>
            </a:r>
            <a:endParaRPr lang="en-US" altLang="zh-TW" sz="4000" dirty="0">
              <a:solidFill>
                <a:schemeClr val="accent3">
                  <a:lumMod val="75000"/>
                </a:schemeClr>
              </a:solidFill>
              <a:ea typeface="華康特粗明體" panose="02010609000101010101" pitchFamily="49" charset="-120"/>
            </a:endParaRP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F8AF3E88-BA89-4DC4-ACFE-EB30244D6D1B}"/>
              </a:ext>
            </a:extLst>
          </p:cNvPr>
          <p:cNvSpPr txBox="1"/>
          <p:nvPr/>
        </p:nvSpPr>
        <p:spPr>
          <a:xfrm>
            <a:off x="12960640" y="9160800"/>
            <a:ext cx="13862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schemeClr val="accent3">
                    <a:lumMod val="75000"/>
                  </a:schemeClr>
                </a:solidFill>
                <a:ea typeface="華康特粗明體" panose="02010609000101010101" pitchFamily="49" charset="-120"/>
              </a:rPr>
              <a:t>平靜</a:t>
            </a:r>
            <a:endParaRPr lang="en-US" altLang="zh-TW" sz="4000" dirty="0">
              <a:solidFill>
                <a:schemeClr val="accent3">
                  <a:lumMod val="75000"/>
                </a:schemeClr>
              </a:solidFill>
              <a:ea typeface="華康特粗明體" panose="02010609000101010101" pitchFamily="49" charset="-120"/>
            </a:endParaRP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11FC8F4B-0C9D-4B0B-BB31-6C1224DA0BEE}"/>
              </a:ext>
            </a:extLst>
          </p:cNvPr>
          <p:cNvSpPr txBox="1"/>
          <p:nvPr/>
        </p:nvSpPr>
        <p:spPr>
          <a:xfrm>
            <a:off x="9357958" y="8269446"/>
            <a:ext cx="138624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srgbClr val="002060"/>
                </a:solidFill>
                <a:ea typeface="華康特粗明體" panose="02010609000101010101" pitchFamily="49" charset="-120"/>
              </a:rPr>
              <a:t>昏昏欲睡</a:t>
            </a:r>
            <a:endParaRPr lang="en-US" altLang="zh-TW" sz="4000" dirty="0">
              <a:solidFill>
                <a:srgbClr val="002060"/>
              </a:solidFill>
              <a:ea typeface="華康特粗明體" panose="02010609000101010101" pitchFamily="49" charset="-120"/>
            </a:endParaRPr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553B6372-A7D6-4B73-88EA-22F10B3E5112}"/>
              </a:ext>
            </a:extLst>
          </p:cNvPr>
          <p:cNvSpPr txBox="1"/>
          <p:nvPr/>
        </p:nvSpPr>
        <p:spPr>
          <a:xfrm>
            <a:off x="8236922" y="8144655"/>
            <a:ext cx="13862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srgbClr val="002060"/>
                </a:solidFill>
                <a:ea typeface="華康特粗明體" panose="02010609000101010101" pitchFamily="49" charset="-120"/>
              </a:rPr>
              <a:t>疲乏</a:t>
            </a:r>
            <a:endParaRPr lang="en-US" altLang="zh-TW" sz="4000" dirty="0">
              <a:solidFill>
                <a:srgbClr val="002060"/>
              </a:solidFill>
              <a:ea typeface="華康特粗明體" panose="02010609000101010101" pitchFamily="49" charset="-120"/>
            </a:endParaRP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9797E786-EC3D-4A5F-A347-C7AF75EE74C3}"/>
              </a:ext>
            </a:extLst>
          </p:cNvPr>
          <p:cNvSpPr txBox="1"/>
          <p:nvPr/>
        </p:nvSpPr>
        <p:spPr>
          <a:xfrm>
            <a:off x="7298372" y="7697120"/>
            <a:ext cx="13862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srgbClr val="002060"/>
                </a:solidFill>
                <a:ea typeface="華康特粗明體" panose="02010609000101010101" pitchFamily="49" charset="-120"/>
              </a:rPr>
              <a:t>頹喪</a:t>
            </a:r>
            <a:endParaRPr lang="en-US" altLang="zh-TW" sz="4000" dirty="0">
              <a:solidFill>
                <a:srgbClr val="002060"/>
              </a:solidFill>
              <a:ea typeface="華康特粗明體" panose="02010609000101010101" pitchFamily="49" charset="-120"/>
            </a:endParaRPr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4C521E66-BA52-4C04-BC7F-D1BCF63372EB}"/>
              </a:ext>
            </a:extLst>
          </p:cNvPr>
          <p:cNvSpPr txBox="1"/>
          <p:nvPr/>
        </p:nvSpPr>
        <p:spPr>
          <a:xfrm>
            <a:off x="6529051" y="7179280"/>
            <a:ext cx="13862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srgbClr val="002060"/>
                </a:solidFill>
                <a:ea typeface="華康特粗明體" panose="02010609000101010101" pitchFamily="49" charset="-120"/>
              </a:rPr>
              <a:t>厭煩</a:t>
            </a:r>
            <a:endParaRPr lang="en-US" altLang="zh-TW" sz="4000" dirty="0">
              <a:solidFill>
                <a:srgbClr val="002060"/>
              </a:solidFill>
              <a:ea typeface="華康特粗明體" panose="02010609000101010101" pitchFamily="49" charset="-120"/>
            </a:endParaRP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686DE3D1-7AD8-430C-B8B1-9F2A59A346F6}"/>
              </a:ext>
            </a:extLst>
          </p:cNvPr>
          <p:cNvSpPr txBox="1"/>
          <p:nvPr/>
        </p:nvSpPr>
        <p:spPr>
          <a:xfrm>
            <a:off x="5605465" y="6775093"/>
            <a:ext cx="13862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srgbClr val="002060"/>
                </a:solidFill>
                <a:ea typeface="華康特粗明體" panose="02010609000101010101" pitchFamily="49" charset="-120"/>
              </a:rPr>
              <a:t>沮喪</a:t>
            </a:r>
            <a:endParaRPr lang="en-US" altLang="zh-TW" sz="4000" dirty="0">
              <a:solidFill>
                <a:srgbClr val="002060"/>
              </a:solidFill>
              <a:ea typeface="華康特粗明體" panose="02010609000101010101" pitchFamily="49" charset="-120"/>
            </a:endParaRP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965EB56B-4CB9-4037-9D23-EA26466B37F8}"/>
              </a:ext>
            </a:extLst>
          </p:cNvPr>
          <p:cNvSpPr txBox="1"/>
          <p:nvPr/>
        </p:nvSpPr>
        <p:spPr>
          <a:xfrm>
            <a:off x="4650037" y="6471394"/>
            <a:ext cx="13862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srgbClr val="002060"/>
                </a:solidFill>
                <a:ea typeface="華康特粗明體" panose="02010609000101010101" pitchFamily="49" charset="-120"/>
              </a:rPr>
              <a:t>憂鬱</a:t>
            </a:r>
            <a:endParaRPr lang="en-US" altLang="zh-TW" sz="4000" dirty="0">
              <a:solidFill>
                <a:srgbClr val="002060"/>
              </a:solidFill>
              <a:ea typeface="華康特粗明體" panose="02010609000101010101" pitchFamily="49" charset="-120"/>
            </a:endParaRP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B5280A4B-A8E0-4745-A3C4-3850D5DFD8AB}"/>
              </a:ext>
            </a:extLst>
          </p:cNvPr>
          <p:cNvSpPr txBox="1"/>
          <p:nvPr/>
        </p:nvSpPr>
        <p:spPr>
          <a:xfrm>
            <a:off x="6008468" y="6092732"/>
            <a:ext cx="13862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srgbClr val="002060"/>
                </a:solidFill>
                <a:ea typeface="華康特粗明體" panose="02010609000101010101" pitchFamily="49" charset="-120"/>
              </a:rPr>
              <a:t>傷心</a:t>
            </a:r>
            <a:endParaRPr lang="en-US" altLang="zh-TW" sz="4000" dirty="0">
              <a:solidFill>
                <a:srgbClr val="002060"/>
              </a:solidFill>
              <a:ea typeface="華康特粗明體" panose="02010609000101010101" pitchFamily="49" charset="-120"/>
            </a:endParaRP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393AC30E-43E4-4D2F-BF55-B353180C7D2F}"/>
              </a:ext>
            </a:extLst>
          </p:cNvPr>
          <p:cNvSpPr txBox="1"/>
          <p:nvPr/>
        </p:nvSpPr>
        <p:spPr>
          <a:xfrm>
            <a:off x="5020792" y="5561415"/>
            <a:ext cx="13862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srgbClr val="002060"/>
                </a:solidFill>
                <a:ea typeface="華康特粗明體" panose="02010609000101010101" pitchFamily="49" charset="-120"/>
              </a:rPr>
              <a:t>悲慘</a:t>
            </a:r>
            <a:endParaRPr lang="en-US" altLang="zh-TW" sz="4000" dirty="0">
              <a:solidFill>
                <a:srgbClr val="002060"/>
              </a:solidFill>
              <a:ea typeface="華康特粗明體" panose="02010609000101010101" pitchFamily="49" charset="-120"/>
            </a:endParaRP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8CADF2BA-7BE9-4BAD-8729-15B20240C6D9}"/>
              </a:ext>
            </a:extLst>
          </p:cNvPr>
          <p:cNvSpPr txBox="1"/>
          <p:nvPr/>
        </p:nvSpPr>
        <p:spPr>
          <a:xfrm>
            <a:off x="6298586" y="4569180"/>
            <a:ext cx="13862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schemeClr val="accent2">
                    <a:lumMod val="75000"/>
                  </a:schemeClr>
                </a:solidFill>
                <a:ea typeface="華康特粗明體" panose="02010609000101010101" pitchFamily="49" charset="-120"/>
              </a:rPr>
              <a:t>失望</a:t>
            </a:r>
            <a:endParaRPr lang="en-US" altLang="zh-TW" sz="4000" dirty="0">
              <a:solidFill>
                <a:schemeClr val="accent2">
                  <a:lumMod val="75000"/>
                </a:schemeClr>
              </a:solidFill>
              <a:ea typeface="華康特粗明體" panose="02010609000101010101" pitchFamily="49" charset="-120"/>
            </a:endParaRP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44D00F29-8B30-493C-B5FF-CC427EC72832}"/>
              </a:ext>
            </a:extLst>
          </p:cNvPr>
          <p:cNvSpPr txBox="1"/>
          <p:nvPr/>
        </p:nvSpPr>
        <p:spPr>
          <a:xfrm>
            <a:off x="5086385" y="3885787"/>
            <a:ext cx="13862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schemeClr val="accent2">
                    <a:lumMod val="75000"/>
                  </a:schemeClr>
                </a:solidFill>
                <a:ea typeface="華康特粗明體" panose="02010609000101010101" pitchFamily="49" charset="-120"/>
              </a:rPr>
              <a:t>悲痛</a:t>
            </a:r>
            <a:endParaRPr lang="en-US" altLang="zh-TW" sz="4000" dirty="0">
              <a:solidFill>
                <a:schemeClr val="accent2">
                  <a:lumMod val="75000"/>
                </a:schemeClr>
              </a:solidFill>
              <a:ea typeface="華康特粗明體" panose="02010609000101010101" pitchFamily="49" charset="-120"/>
            </a:endParaRPr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72E1A2CF-E49F-48B8-B6F3-E1FDAD07CEDB}"/>
              </a:ext>
            </a:extLst>
          </p:cNvPr>
          <p:cNvSpPr txBox="1"/>
          <p:nvPr/>
        </p:nvSpPr>
        <p:spPr>
          <a:xfrm>
            <a:off x="7026127" y="3809291"/>
            <a:ext cx="13862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schemeClr val="accent2">
                    <a:lumMod val="75000"/>
                  </a:schemeClr>
                </a:solidFill>
                <a:ea typeface="華康特粗明體" panose="02010609000101010101" pitchFamily="49" charset="-120"/>
              </a:rPr>
              <a:t>苦惱</a:t>
            </a:r>
            <a:endParaRPr lang="en-US" altLang="zh-TW" sz="4000" dirty="0">
              <a:solidFill>
                <a:schemeClr val="accent2">
                  <a:lumMod val="75000"/>
                </a:schemeClr>
              </a:solidFill>
              <a:ea typeface="華康特粗明體" panose="02010609000101010101" pitchFamily="49" charset="-120"/>
            </a:endParaRPr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790D1B4B-8AB7-4F12-8A13-A686474FBC9C}"/>
              </a:ext>
            </a:extLst>
          </p:cNvPr>
          <p:cNvSpPr txBox="1"/>
          <p:nvPr/>
        </p:nvSpPr>
        <p:spPr>
          <a:xfrm>
            <a:off x="6248723" y="2877904"/>
            <a:ext cx="13862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schemeClr val="accent2">
                    <a:lumMod val="75000"/>
                  </a:schemeClr>
                </a:solidFill>
                <a:ea typeface="華康特粗明體" panose="02010609000101010101" pitchFamily="49" charset="-120"/>
              </a:rPr>
              <a:t>害怕</a:t>
            </a:r>
            <a:endParaRPr lang="en-US" altLang="zh-TW" sz="4000" dirty="0">
              <a:solidFill>
                <a:schemeClr val="accent2">
                  <a:lumMod val="75000"/>
                </a:schemeClr>
              </a:solidFill>
              <a:ea typeface="華康特粗明體" panose="02010609000101010101" pitchFamily="49" charset="-120"/>
            </a:endParaRPr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441FB601-2782-48FF-995F-E358619886F4}"/>
              </a:ext>
            </a:extLst>
          </p:cNvPr>
          <p:cNvSpPr txBox="1"/>
          <p:nvPr/>
        </p:nvSpPr>
        <p:spPr>
          <a:xfrm>
            <a:off x="9882758" y="2029401"/>
            <a:ext cx="13862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schemeClr val="accent2">
                    <a:lumMod val="75000"/>
                  </a:schemeClr>
                </a:solidFill>
                <a:ea typeface="華康特粗明體" panose="02010609000101010101" pitchFamily="49" charset="-120"/>
              </a:rPr>
              <a:t>緊張</a:t>
            </a:r>
            <a:endParaRPr lang="en-US" altLang="zh-TW" sz="4000" dirty="0">
              <a:solidFill>
                <a:schemeClr val="accent2">
                  <a:lumMod val="75000"/>
                </a:schemeClr>
              </a:solidFill>
              <a:ea typeface="華康特粗明體" panose="02010609000101010101" pitchFamily="49" charset="-120"/>
            </a:endParaRPr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A08C2968-79F1-46F0-ABE3-A3F598A1F990}"/>
              </a:ext>
            </a:extLst>
          </p:cNvPr>
          <p:cNvSpPr txBox="1"/>
          <p:nvPr/>
        </p:nvSpPr>
        <p:spPr>
          <a:xfrm>
            <a:off x="9001430" y="2862078"/>
            <a:ext cx="13862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schemeClr val="accent2">
                    <a:lumMod val="75000"/>
                  </a:schemeClr>
                </a:solidFill>
                <a:ea typeface="華康特粗明體" panose="02010609000101010101" pitchFamily="49" charset="-120"/>
              </a:rPr>
              <a:t>憤怒</a:t>
            </a:r>
            <a:endParaRPr lang="en-US" altLang="zh-TW" sz="4000" dirty="0">
              <a:solidFill>
                <a:schemeClr val="accent2">
                  <a:lumMod val="75000"/>
                </a:schemeClr>
              </a:solidFill>
              <a:ea typeface="華康特粗明體" panose="02010609000101010101" pitchFamily="49" charset="-120"/>
            </a:endParaRP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40283050-BC97-4C94-B1DA-6F2F0DD92449}"/>
              </a:ext>
            </a:extLst>
          </p:cNvPr>
          <p:cNvSpPr txBox="1"/>
          <p:nvPr/>
        </p:nvSpPr>
        <p:spPr>
          <a:xfrm>
            <a:off x="9760643" y="1489754"/>
            <a:ext cx="13862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schemeClr val="accent2">
                    <a:lumMod val="75000"/>
                  </a:schemeClr>
                </a:solidFill>
                <a:ea typeface="華康特粗明體" panose="02010609000101010101" pitchFamily="49" charset="-120"/>
              </a:rPr>
              <a:t>驚恐</a:t>
            </a:r>
            <a:endParaRPr lang="en-US" altLang="zh-TW" sz="4000" dirty="0">
              <a:solidFill>
                <a:schemeClr val="accent2">
                  <a:lumMod val="75000"/>
                </a:schemeClr>
              </a:solidFill>
              <a:ea typeface="華康特粗明體" panose="02010609000101010101" pitchFamily="49" charset="-120"/>
            </a:endParaRPr>
          </a:p>
        </p:txBody>
      </p:sp>
      <p:sp>
        <p:nvSpPr>
          <p:cNvPr id="25" name="橢圓 24">
            <a:extLst>
              <a:ext uri="{FF2B5EF4-FFF2-40B4-BE49-F238E27FC236}">
                <a16:creationId xmlns:a16="http://schemas.microsoft.com/office/drawing/2014/main" id="{0FAA4E3C-6A7C-4AFC-95C7-8B359BFA183C}"/>
              </a:ext>
            </a:extLst>
          </p:cNvPr>
          <p:cNvSpPr/>
          <p:nvPr/>
        </p:nvSpPr>
        <p:spPr>
          <a:xfrm>
            <a:off x="6980189" y="4501774"/>
            <a:ext cx="829042" cy="737697"/>
          </a:xfrm>
          <a:prstGeom prst="ellipse">
            <a:avLst/>
          </a:prstGeom>
          <a:noFill/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橢圓 55">
            <a:extLst>
              <a:ext uri="{FF2B5EF4-FFF2-40B4-BE49-F238E27FC236}">
                <a16:creationId xmlns:a16="http://schemas.microsoft.com/office/drawing/2014/main" id="{D670D44D-4329-4AA7-8C97-18B20DEA5430}"/>
              </a:ext>
            </a:extLst>
          </p:cNvPr>
          <p:cNvSpPr/>
          <p:nvPr/>
        </p:nvSpPr>
        <p:spPr>
          <a:xfrm>
            <a:off x="13459904" y="1655665"/>
            <a:ext cx="829042" cy="737697"/>
          </a:xfrm>
          <a:prstGeom prst="ellipse">
            <a:avLst/>
          </a:prstGeom>
          <a:noFill/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橢圓 56">
            <a:extLst>
              <a:ext uri="{FF2B5EF4-FFF2-40B4-BE49-F238E27FC236}">
                <a16:creationId xmlns:a16="http://schemas.microsoft.com/office/drawing/2014/main" id="{19F3ABE0-0A7C-403E-948E-4D106B13F8BA}"/>
              </a:ext>
            </a:extLst>
          </p:cNvPr>
          <p:cNvSpPr/>
          <p:nvPr/>
        </p:nvSpPr>
        <p:spPr>
          <a:xfrm>
            <a:off x="14342429" y="7046438"/>
            <a:ext cx="829042" cy="737697"/>
          </a:xfrm>
          <a:prstGeom prst="ellipse">
            <a:avLst/>
          </a:prstGeom>
          <a:noFill/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等腰三角形 58">
            <a:extLst>
              <a:ext uri="{FF2B5EF4-FFF2-40B4-BE49-F238E27FC236}">
                <a16:creationId xmlns:a16="http://schemas.microsoft.com/office/drawing/2014/main" id="{AE2AA034-AC1E-423A-9BF8-67799ADAF9B2}"/>
              </a:ext>
            </a:extLst>
          </p:cNvPr>
          <p:cNvSpPr/>
          <p:nvPr/>
        </p:nvSpPr>
        <p:spPr>
          <a:xfrm>
            <a:off x="7313033" y="1877594"/>
            <a:ext cx="7555870" cy="5616755"/>
          </a:xfrm>
          <a:custGeom>
            <a:avLst/>
            <a:gdLst>
              <a:gd name="connsiteX0" fmla="*/ 0 w 7753990"/>
              <a:gd name="connsiteY0" fmla="*/ 5616755 h 5616755"/>
              <a:gd name="connsiteX1" fmla="*/ 6815680 w 7753990"/>
              <a:gd name="connsiteY1" fmla="*/ 0 h 5616755"/>
              <a:gd name="connsiteX2" fmla="*/ 7753990 w 7753990"/>
              <a:gd name="connsiteY2" fmla="*/ 5616755 h 5616755"/>
              <a:gd name="connsiteX3" fmla="*/ 0 w 7753990"/>
              <a:gd name="connsiteY3" fmla="*/ 5616755 h 5616755"/>
              <a:gd name="connsiteX0" fmla="*/ 0 w 7555870"/>
              <a:gd name="connsiteY0" fmla="*/ 3132635 h 5616755"/>
              <a:gd name="connsiteX1" fmla="*/ 6617560 w 7555870"/>
              <a:gd name="connsiteY1" fmla="*/ 0 h 5616755"/>
              <a:gd name="connsiteX2" fmla="*/ 7555870 w 7555870"/>
              <a:gd name="connsiteY2" fmla="*/ 5616755 h 5616755"/>
              <a:gd name="connsiteX3" fmla="*/ 0 w 7555870"/>
              <a:gd name="connsiteY3" fmla="*/ 3132635 h 5616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5870" h="5616755">
                <a:moveTo>
                  <a:pt x="0" y="3132635"/>
                </a:moveTo>
                <a:lnTo>
                  <a:pt x="6617560" y="0"/>
                </a:lnTo>
                <a:lnTo>
                  <a:pt x="7555870" y="5616755"/>
                </a:lnTo>
                <a:lnTo>
                  <a:pt x="0" y="3132635"/>
                </a:lnTo>
                <a:close/>
              </a:path>
            </a:pathLst>
          </a:custGeom>
          <a:solidFill>
            <a:srgbClr val="FFFF00">
              <a:alpha val="71000"/>
            </a:srgbClr>
          </a:solidFill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文字方塊 61">
            <a:extLst>
              <a:ext uri="{FF2B5EF4-FFF2-40B4-BE49-F238E27FC236}">
                <a16:creationId xmlns:a16="http://schemas.microsoft.com/office/drawing/2014/main" id="{9A8A0F6F-BCE3-4C95-829B-CEAB9616605A}"/>
              </a:ext>
            </a:extLst>
          </p:cNvPr>
          <p:cNvSpPr txBox="1"/>
          <p:nvPr/>
        </p:nvSpPr>
        <p:spPr>
          <a:xfrm>
            <a:off x="7915293" y="3625460"/>
            <a:ext cx="9677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600" dirty="0">
                <a:solidFill>
                  <a:srgbClr val="0B0B0B"/>
                </a:solidFill>
                <a:latin typeface="華康超圓體" panose="020F0C09000000000000" pitchFamily="49" charset="-120"/>
                <a:ea typeface="華康超圓體" panose="020F0C09000000000000" pitchFamily="49" charset="-120"/>
              </a:rPr>
              <a:t>傾向強烈正向</a:t>
            </a:r>
            <a:endParaRPr lang="en-US" altLang="zh-TW" sz="3600" dirty="0">
              <a:solidFill>
                <a:srgbClr val="0B0B0B"/>
              </a:solidFill>
              <a:latin typeface="華康超圓體" panose="020F0C09000000000000" pitchFamily="49" charset="-120"/>
              <a:ea typeface="華康超圓體" panose="020F0C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5056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6" grpId="0" animBg="1"/>
      <p:bldP spid="57" grpId="0" animBg="1"/>
      <p:bldP spid="59" grpId="0" animBg="1"/>
      <p:bldP spid="6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>
            <a:extLst>
              <a:ext uri="{FF2B5EF4-FFF2-40B4-BE49-F238E27FC236}">
                <a16:creationId xmlns:a16="http://schemas.microsoft.com/office/drawing/2014/main" id="{F52371AB-D5F8-4F65-AEF3-E85DD9624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19387" y="-415499"/>
            <a:ext cx="6071462" cy="3198429"/>
          </a:xfrm>
          <a:prstGeom prst="rect">
            <a:avLst/>
          </a:prstGeom>
        </p:spPr>
      </p:pic>
      <p:sp>
        <p:nvSpPr>
          <p:cNvPr id="21" name="TextBox 9">
            <a:extLst>
              <a:ext uri="{FF2B5EF4-FFF2-40B4-BE49-F238E27FC236}">
                <a16:creationId xmlns:a16="http://schemas.microsoft.com/office/drawing/2014/main" id="{7769825D-9B9B-4E45-8E42-BF1AB42CA7CC}"/>
              </a:ext>
            </a:extLst>
          </p:cNvPr>
          <p:cNvSpPr txBox="1"/>
          <p:nvPr/>
        </p:nvSpPr>
        <p:spPr>
          <a:xfrm>
            <a:off x="1219200" y="661161"/>
            <a:ext cx="7702252" cy="607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550"/>
              </a:lnSpc>
              <a:spcBef>
                <a:spcPct val="0"/>
              </a:spcBef>
            </a:pPr>
            <a:r>
              <a:rPr lang="zh-TW" altLang="en-US" sz="5400" u="none" dirty="0">
                <a:solidFill>
                  <a:srgbClr val="0B0B0B"/>
                </a:solidFill>
                <a:latin typeface="華康超圓體" panose="020F0C09000000000000" pitchFamily="49" charset="-120"/>
                <a:ea typeface="華康超圓體" panose="020F0C09000000000000" pitchFamily="49" charset="-120"/>
              </a:rPr>
              <a:t>身心容納之窗</a:t>
            </a:r>
            <a:endParaRPr lang="en-US" sz="5400" u="none" dirty="0">
              <a:solidFill>
                <a:srgbClr val="0B0B0B"/>
              </a:solidFill>
              <a:latin typeface="華康超圓體" panose="020F0C09000000000000" pitchFamily="49" charset="-120"/>
              <a:ea typeface="華康超圓體" panose="020F0C09000000000000" pitchFamily="49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8DDE0930-2547-4015-8DBA-A053D781BB04}"/>
              </a:ext>
            </a:extLst>
          </p:cNvPr>
          <p:cNvSpPr/>
          <p:nvPr/>
        </p:nvSpPr>
        <p:spPr>
          <a:xfrm>
            <a:off x="5638800" y="3467100"/>
            <a:ext cx="5562600" cy="4430748"/>
          </a:xfrm>
          <a:custGeom>
            <a:avLst/>
            <a:gdLst>
              <a:gd name="connsiteX0" fmla="*/ 0 w 5562600"/>
              <a:gd name="connsiteY0" fmla="*/ 0 h 4430748"/>
              <a:gd name="connsiteX1" fmla="*/ 500634 w 5562600"/>
              <a:gd name="connsiteY1" fmla="*/ 0 h 4430748"/>
              <a:gd name="connsiteX2" fmla="*/ 890016 w 5562600"/>
              <a:gd name="connsiteY2" fmla="*/ 0 h 4430748"/>
              <a:gd name="connsiteX3" fmla="*/ 1557528 w 5562600"/>
              <a:gd name="connsiteY3" fmla="*/ 0 h 4430748"/>
              <a:gd name="connsiteX4" fmla="*/ 2058162 w 5562600"/>
              <a:gd name="connsiteY4" fmla="*/ 0 h 4430748"/>
              <a:gd name="connsiteX5" fmla="*/ 2558796 w 5562600"/>
              <a:gd name="connsiteY5" fmla="*/ 0 h 4430748"/>
              <a:gd name="connsiteX6" fmla="*/ 3226308 w 5562600"/>
              <a:gd name="connsiteY6" fmla="*/ 0 h 4430748"/>
              <a:gd name="connsiteX7" fmla="*/ 3671316 w 5562600"/>
              <a:gd name="connsiteY7" fmla="*/ 0 h 4430748"/>
              <a:gd name="connsiteX8" fmla="*/ 4338828 w 5562600"/>
              <a:gd name="connsiteY8" fmla="*/ 0 h 4430748"/>
              <a:gd name="connsiteX9" fmla="*/ 5006340 w 5562600"/>
              <a:gd name="connsiteY9" fmla="*/ 0 h 4430748"/>
              <a:gd name="connsiteX10" fmla="*/ 5562600 w 5562600"/>
              <a:gd name="connsiteY10" fmla="*/ 0 h 4430748"/>
              <a:gd name="connsiteX11" fmla="*/ 5562600 w 5562600"/>
              <a:gd name="connsiteY11" fmla="*/ 642458 h 4430748"/>
              <a:gd name="connsiteX12" fmla="*/ 5562600 w 5562600"/>
              <a:gd name="connsiteY12" fmla="*/ 1240609 h 4430748"/>
              <a:gd name="connsiteX13" fmla="*/ 5562600 w 5562600"/>
              <a:gd name="connsiteY13" fmla="*/ 1661531 h 4430748"/>
              <a:gd name="connsiteX14" fmla="*/ 5562600 w 5562600"/>
              <a:gd name="connsiteY14" fmla="*/ 2215374 h 4430748"/>
              <a:gd name="connsiteX15" fmla="*/ 5562600 w 5562600"/>
              <a:gd name="connsiteY15" fmla="*/ 2769218 h 4430748"/>
              <a:gd name="connsiteX16" fmla="*/ 5562600 w 5562600"/>
              <a:gd name="connsiteY16" fmla="*/ 3323061 h 4430748"/>
              <a:gd name="connsiteX17" fmla="*/ 5562600 w 5562600"/>
              <a:gd name="connsiteY17" fmla="*/ 3921212 h 4430748"/>
              <a:gd name="connsiteX18" fmla="*/ 5562600 w 5562600"/>
              <a:gd name="connsiteY18" fmla="*/ 4430748 h 4430748"/>
              <a:gd name="connsiteX19" fmla="*/ 4950714 w 5562600"/>
              <a:gd name="connsiteY19" fmla="*/ 4430748 h 4430748"/>
              <a:gd name="connsiteX20" fmla="*/ 4505706 w 5562600"/>
              <a:gd name="connsiteY20" fmla="*/ 4430748 h 4430748"/>
              <a:gd name="connsiteX21" fmla="*/ 3838194 w 5562600"/>
              <a:gd name="connsiteY21" fmla="*/ 4430748 h 4430748"/>
              <a:gd name="connsiteX22" fmla="*/ 3281934 w 5562600"/>
              <a:gd name="connsiteY22" fmla="*/ 4430748 h 4430748"/>
              <a:gd name="connsiteX23" fmla="*/ 2836926 w 5562600"/>
              <a:gd name="connsiteY23" fmla="*/ 4430748 h 4430748"/>
              <a:gd name="connsiteX24" fmla="*/ 2280666 w 5562600"/>
              <a:gd name="connsiteY24" fmla="*/ 4430748 h 4430748"/>
              <a:gd name="connsiteX25" fmla="*/ 1891284 w 5562600"/>
              <a:gd name="connsiteY25" fmla="*/ 4430748 h 4430748"/>
              <a:gd name="connsiteX26" fmla="*/ 1501902 w 5562600"/>
              <a:gd name="connsiteY26" fmla="*/ 4430748 h 4430748"/>
              <a:gd name="connsiteX27" fmla="*/ 945642 w 5562600"/>
              <a:gd name="connsiteY27" fmla="*/ 4430748 h 4430748"/>
              <a:gd name="connsiteX28" fmla="*/ 500634 w 5562600"/>
              <a:gd name="connsiteY28" fmla="*/ 4430748 h 4430748"/>
              <a:gd name="connsiteX29" fmla="*/ 0 w 5562600"/>
              <a:gd name="connsiteY29" fmla="*/ 4430748 h 4430748"/>
              <a:gd name="connsiteX30" fmla="*/ 0 w 5562600"/>
              <a:gd name="connsiteY30" fmla="*/ 3965519 h 4430748"/>
              <a:gd name="connsiteX31" fmla="*/ 0 w 5562600"/>
              <a:gd name="connsiteY31" fmla="*/ 3544598 h 4430748"/>
              <a:gd name="connsiteX32" fmla="*/ 0 w 5562600"/>
              <a:gd name="connsiteY32" fmla="*/ 2946447 h 4430748"/>
              <a:gd name="connsiteX33" fmla="*/ 0 w 5562600"/>
              <a:gd name="connsiteY33" fmla="*/ 2481219 h 4430748"/>
              <a:gd name="connsiteX34" fmla="*/ 0 w 5562600"/>
              <a:gd name="connsiteY34" fmla="*/ 1883068 h 4430748"/>
              <a:gd name="connsiteX35" fmla="*/ 0 w 5562600"/>
              <a:gd name="connsiteY35" fmla="*/ 1240609 h 4430748"/>
              <a:gd name="connsiteX36" fmla="*/ 0 w 5562600"/>
              <a:gd name="connsiteY36" fmla="*/ 731073 h 4430748"/>
              <a:gd name="connsiteX37" fmla="*/ 0 w 5562600"/>
              <a:gd name="connsiteY37" fmla="*/ 0 h 4430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562600" h="4430748" extrusionOk="0">
                <a:moveTo>
                  <a:pt x="0" y="0"/>
                </a:moveTo>
                <a:cubicBezTo>
                  <a:pt x="210473" y="-23674"/>
                  <a:pt x="286149" y="36240"/>
                  <a:pt x="500634" y="0"/>
                </a:cubicBezTo>
                <a:cubicBezTo>
                  <a:pt x="715119" y="-36240"/>
                  <a:pt x="811428" y="44882"/>
                  <a:pt x="890016" y="0"/>
                </a:cubicBezTo>
                <a:cubicBezTo>
                  <a:pt x="968604" y="-44882"/>
                  <a:pt x="1393264" y="21089"/>
                  <a:pt x="1557528" y="0"/>
                </a:cubicBezTo>
                <a:cubicBezTo>
                  <a:pt x="1721792" y="-21089"/>
                  <a:pt x="1813165" y="56347"/>
                  <a:pt x="2058162" y="0"/>
                </a:cubicBezTo>
                <a:cubicBezTo>
                  <a:pt x="2303159" y="-56347"/>
                  <a:pt x="2385839" y="20800"/>
                  <a:pt x="2558796" y="0"/>
                </a:cubicBezTo>
                <a:cubicBezTo>
                  <a:pt x="2731753" y="-20800"/>
                  <a:pt x="2923338" y="7762"/>
                  <a:pt x="3226308" y="0"/>
                </a:cubicBezTo>
                <a:cubicBezTo>
                  <a:pt x="3529278" y="-7762"/>
                  <a:pt x="3466699" y="16443"/>
                  <a:pt x="3671316" y="0"/>
                </a:cubicBezTo>
                <a:cubicBezTo>
                  <a:pt x="3875933" y="-16443"/>
                  <a:pt x="4177287" y="31061"/>
                  <a:pt x="4338828" y="0"/>
                </a:cubicBezTo>
                <a:cubicBezTo>
                  <a:pt x="4500369" y="-31061"/>
                  <a:pt x="4745662" y="35613"/>
                  <a:pt x="5006340" y="0"/>
                </a:cubicBezTo>
                <a:cubicBezTo>
                  <a:pt x="5267018" y="-35613"/>
                  <a:pt x="5430190" y="46295"/>
                  <a:pt x="5562600" y="0"/>
                </a:cubicBezTo>
                <a:cubicBezTo>
                  <a:pt x="5577621" y="257115"/>
                  <a:pt x="5496184" y="326412"/>
                  <a:pt x="5562600" y="642458"/>
                </a:cubicBezTo>
                <a:cubicBezTo>
                  <a:pt x="5629016" y="958504"/>
                  <a:pt x="5500352" y="1091666"/>
                  <a:pt x="5562600" y="1240609"/>
                </a:cubicBezTo>
                <a:cubicBezTo>
                  <a:pt x="5624848" y="1389552"/>
                  <a:pt x="5525387" y="1462761"/>
                  <a:pt x="5562600" y="1661531"/>
                </a:cubicBezTo>
                <a:cubicBezTo>
                  <a:pt x="5599813" y="1860301"/>
                  <a:pt x="5558793" y="1979668"/>
                  <a:pt x="5562600" y="2215374"/>
                </a:cubicBezTo>
                <a:cubicBezTo>
                  <a:pt x="5566407" y="2451080"/>
                  <a:pt x="5531556" y="2564413"/>
                  <a:pt x="5562600" y="2769218"/>
                </a:cubicBezTo>
                <a:cubicBezTo>
                  <a:pt x="5593644" y="2974023"/>
                  <a:pt x="5558127" y="3103427"/>
                  <a:pt x="5562600" y="3323061"/>
                </a:cubicBezTo>
                <a:cubicBezTo>
                  <a:pt x="5567073" y="3542695"/>
                  <a:pt x="5561028" y="3794998"/>
                  <a:pt x="5562600" y="3921212"/>
                </a:cubicBezTo>
                <a:cubicBezTo>
                  <a:pt x="5564172" y="4047426"/>
                  <a:pt x="5537657" y="4230920"/>
                  <a:pt x="5562600" y="4430748"/>
                </a:cubicBezTo>
                <a:cubicBezTo>
                  <a:pt x="5396412" y="4490782"/>
                  <a:pt x="5168898" y="4399405"/>
                  <a:pt x="4950714" y="4430748"/>
                </a:cubicBezTo>
                <a:cubicBezTo>
                  <a:pt x="4732530" y="4462091"/>
                  <a:pt x="4693240" y="4423569"/>
                  <a:pt x="4505706" y="4430748"/>
                </a:cubicBezTo>
                <a:cubicBezTo>
                  <a:pt x="4318172" y="4437927"/>
                  <a:pt x="4102033" y="4382268"/>
                  <a:pt x="3838194" y="4430748"/>
                </a:cubicBezTo>
                <a:cubicBezTo>
                  <a:pt x="3574355" y="4479228"/>
                  <a:pt x="3447461" y="4377433"/>
                  <a:pt x="3281934" y="4430748"/>
                </a:cubicBezTo>
                <a:cubicBezTo>
                  <a:pt x="3116407" y="4484063"/>
                  <a:pt x="3050027" y="4407997"/>
                  <a:pt x="2836926" y="4430748"/>
                </a:cubicBezTo>
                <a:cubicBezTo>
                  <a:pt x="2623825" y="4453499"/>
                  <a:pt x="2425785" y="4421400"/>
                  <a:pt x="2280666" y="4430748"/>
                </a:cubicBezTo>
                <a:cubicBezTo>
                  <a:pt x="2135547" y="4440096"/>
                  <a:pt x="1984007" y="4388337"/>
                  <a:pt x="1891284" y="4430748"/>
                </a:cubicBezTo>
                <a:cubicBezTo>
                  <a:pt x="1798561" y="4473159"/>
                  <a:pt x="1621509" y="4427253"/>
                  <a:pt x="1501902" y="4430748"/>
                </a:cubicBezTo>
                <a:cubicBezTo>
                  <a:pt x="1382295" y="4434243"/>
                  <a:pt x="1087884" y="4383493"/>
                  <a:pt x="945642" y="4430748"/>
                </a:cubicBezTo>
                <a:cubicBezTo>
                  <a:pt x="803400" y="4478003"/>
                  <a:pt x="650840" y="4429124"/>
                  <a:pt x="500634" y="4430748"/>
                </a:cubicBezTo>
                <a:cubicBezTo>
                  <a:pt x="350428" y="4432372"/>
                  <a:pt x="139587" y="4401673"/>
                  <a:pt x="0" y="4430748"/>
                </a:cubicBezTo>
                <a:cubicBezTo>
                  <a:pt x="-17137" y="4318216"/>
                  <a:pt x="22653" y="4154549"/>
                  <a:pt x="0" y="3965519"/>
                </a:cubicBezTo>
                <a:cubicBezTo>
                  <a:pt x="-22653" y="3776489"/>
                  <a:pt x="46919" y="3637104"/>
                  <a:pt x="0" y="3544598"/>
                </a:cubicBezTo>
                <a:cubicBezTo>
                  <a:pt x="-46919" y="3452092"/>
                  <a:pt x="58052" y="3081369"/>
                  <a:pt x="0" y="2946447"/>
                </a:cubicBezTo>
                <a:cubicBezTo>
                  <a:pt x="-58052" y="2811525"/>
                  <a:pt x="49986" y="2602635"/>
                  <a:pt x="0" y="2481219"/>
                </a:cubicBezTo>
                <a:cubicBezTo>
                  <a:pt x="-49986" y="2359803"/>
                  <a:pt x="32208" y="2081480"/>
                  <a:pt x="0" y="1883068"/>
                </a:cubicBezTo>
                <a:cubicBezTo>
                  <a:pt x="-32208" y="1684656"/>
                  <a:pt x="58729" y="1531594"/>
                  <a:pt x="0" y="1240609"/>
                </a:cubicBezTo>
                <a:cubicBezTo>
                  <a:pt x="-58729" y="949624"/>
                  <a:pt x="33272" y="952898"/>
                  <a:pt x="0" y="731073"/>
                </a:cubicBezTo>
                <a:cubicBezTo>
                  <a:pt x="-33272" y="509248"/>
                  <a:pt x="44987" y="282002"/>
                  <a:pt x="0" y="0"/>
                </a:cubicBezTo>
                <a:close/>
              </a:path>
            </a:pathLst>
          </a:custGeom>
          <a:noFill/>
          <a:ln w="63500">
            <a:solidFill>
              <a:schemeClr val="accent3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7364E97A-D19B-4562-A526-F15FB0696602}"/>
              </a:ext>
            </a:extLst>
          </p:cNvPr>
          <p:cNvSpPr txBox="1"/>
          <p:nvPr/>
        </p:nvSpPr>
        <p:spPr>
          <a:xfrm>
            <a:off x="7697026" y="4305300"/>
            <a:ext cx="2101296" cy="23469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zh-TW" altLang="en-US" sz="5400" dirty="0">
                <a:solidFill>
                  <a:schemeClr val="accent3">
                    <a:lumMod val="75000"/>
                  </a:schemeClr>
                </a:solidFill>
                <a:latin typeface="華康超圓體" panose="020F0C09000000000000" pitchFamily="49" charset="-120"/>
                <a:ea typeface="華康超圓體" panose="020F0C09000000000000" pitchFamily="49" charset="-120"/>
              </a:rPr>
              <a:t>安全</a:t>
            </a:r>
            <a:endParaRPr lang="en-US" altLang="zh-TW" sz="5400" dirty="0">
              <a:solidFill>
                <a:schemeClr val="accent3">
                  <a:lumMod val="75000"/>
                </a:schemeClr>
              </a:solidFill>
              <a:latin typeface="華康超圓體" panose="020F0C09000000000000" pitchFamily="49" charset="-120"/>
              <a:ea typeface="華康超圓體" panose="020F0C09000000000000" pitchFamily="49" charset="-120"/>
            </a:endParaRPr>
          </a:p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zh-TW" altLang="en-US" sz="5400" u="none" dirty="0">
                <a:solidFill>
                  <a:schemeClr val="accent3">
                    <a:lumMod val="75000"/>
                  </a:schemeClr>
                </a:solidFill>
                <a:latin typeface="華康超圓體" panose="020F0C09000000000000" pitchFamily="49" charset="-120"/>
                <a:ea typeface="華康超圓體" panose="020F0C09000000000000" pitchFamily="49" charset="-120"/>
              </a:rPr>
              <a:t>舒適</a:t>
            </a:r>
            <a:endParaRPr lang="en-US" altLang="zh-TW" sz="5400" u="none" dirty="0">
              <a:solidFill>
                <a:schemeClr val="accent3">
                  <a:lumMod val="75000"/>
                </a:schemeClr>
              </a:solidFill>
              <a:latin typeface="華康超圓體" panose="020F0C09000000000000" pitchFamily="49" charset="-120"/>
              <a:ea typeface="華康超圓體" panose="020F0C09000000000000" pitchFamily="49" charset="-120"/>
            </a:endParaRPr>
          </a:p>
        </p:txBody>
      </p: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8BEFB8A7-29E3-4833-9960-8C2B93FD855F}"/>
              </a:ext>
            </a:extLst>
          </p:cNvPr>
          <p:cNvCxnSpPr>
            <a:cxnSpLocks/>
          </p:cNvCxnSpPr>
          <p:nvPr/>
        </p:nvCxnSpPr>
        <p:spPr>
          <a:xfrm flipV="1">
            <a:off x="8458200" y="1866900"/>
            <a:ext cx="0" cy="1600200"/>
          </a:xfrm>
          <a:prstGeom prst="straightConnector1">
            <a:avLst/>
          </a:prstGeom>
          <a:ln w="120650">
            <a:solidFill>
              <a:schemeClr val="accent2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42E22291-4E4B-4226-AE01-D4A4953C6ECE}"/>
              </a:ext>
            </a:extLst>
          </p:cNvPr>
          <p:cNvCxnSpPr>
            <a:cxnSpLocks/>
          </p:cNvCxnSpPr>
          <p:nvPr/>
        </p:nvCxnSpPr>
        <p:spPr>
          <a:xfrm>
            <a:off x="11353800" y="5578988"/>
            <a:ext cx="1600200" cy="0"/>
          </a:xfrm>
          <a:prstGeom prst="straightConnector1">
            <a:avLst/>
          </a:prstGeom>
          <a:ln w="120650">
            <a:solidFill>
              <a:schemeClr val="tx2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A4509D82-6BEB-4870-BFE2-FB6B93FCCD79}"/>
              </a:ext>
            </a:extLst>
          </p:cNvPr>
          <p:cNvCxnSpPr>
            <a:cxnSpLocks/>
          </p:cNvCxnSpPr>
          <p:nvPr/>
        </p:nvCxnSpPr>
        <p:spPr>
          <a:xfrm flipH="1">
            <a:off x="3858456" y="5829300"/>
            <a:ext cx="1780344" cy="0"/>
          </a:xfrm>
          <a:prstGeom prst="straightConnector1">
            <a:avLst/>
          </a:prstGeom>
          <a:ln w="12065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9">
            <a:extLst>
              <a:ext uri="{FF2B5EF4-FFF2-40B4-BE49-F238E27FC236}">
                <a16:creationId xmlns:a16="http://schemas.microsoft.com/office/drawing/2014/main" id="{23EB56EF-7904-485C-BB7C-86255881F913}"/>
              </a:ext>
            </a:extLst>
          </p:cNvPr>
          <p:cNvSpPr txBox="1"/>
          <p:nvPr/>
        </p:nvSpPr>
        <p:spPr>
          <a:xfrm>
            <a:off x="15729504" y="4747990"/>
            <a:ext cx="2101296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zh-TW" altLang="en-US" sz="5400" dirty="0">
                <a:solidFill>
                  <a:srgbClr val="002060"/>
                </a:solidFill>
                <a:latin typeface="華康超圓體" panose="020F0C09000000000000" pitchFamily="49" charset="-120"/>
                <a:ea typeface="華康超圓體" panose="020F0C09000000000000" pitchFamily="49" charset="-120"/>
              </a:rPr>
              <a:t>迴避</a:t>
            </a:r>
            <a:endParaRPr lang="en-US" altLang="zh-TW" sz="5400" dirty="0">
              <a:solidFill>
                <a:srgbClr val="002060"/>
              </a:solidFill>
              <a:latin typeface="華康超圓體" panose="020F0C09000000000000" pitchFamily="49" charset="-120"/>
              <a:ea typeface="華康超圓體" panose="020F0C09000000000000" pitchFamily="49" charset="-120"/>
            </a:endParaRPr>
          </a:p>
          <a:p>
            <a:pPr marL="0" lvl="0" indent="0">
              <a:spcBef>
                <a:spcPct val="0"/>
              </a:spcBef>
            </a:pPr>
            <a:r>
              <a:rPr lang="zh-TW" altLang="en-US" sz="5400" dirty="0">
                <a:solidFill>
                  <a:srgbClr val="002060"/>
                </a:solidFill>
                <a:latin typeface="華康超圓體" panose="020F0C09000000000000" pitchFamily="49" charset="-120"/>
                <a:ea typeface="華康超圓體" panose="020F0C09000000000000" pitchFamily="49" charset="-120"/>
              </a:rPr>
              <a:t>逃離</a:t>
            </a:r>
            <a:endParaRPr lang="en-US" altLang="zh-TW" sz="5400" u="none" dirty="0">
              <a:solidFill>
                <a:srgbClr val="002060"/>
              </a:solidFill>
              <a:latin typeface="華康超圓體" panose="020F0C09000000000000" pitchFamily="49" charset="-120"/>
              <a:ea typeface="華康超圓體" panose="020F0C09000000000000" pitchFamily="49" charset="-120"/>
            </a:endParaRPr>
          </a:p>
        </p:txBody>
      </p:sp>
      <p:sp>
        <p:nvSpPr>
          <p:cNvPr id="35" name="TextBox 9">
            <a:extLst>
              <a:ext uri="{FF2B5EF4-FFF2-40B4-BE49-F238E27FC236}">
                <a16:creationId xmlns:a16="http://schemas.microsoft.com/office/drawing/2014/main" id="{09ACDCC8-64CE-4F05-9BBF-DF2A309468D2}"/>
              </a:ext>
            </a:extLst>
          </p:cNvPr>
          <p:cNvSpPr txBox="1"/>
          <p:nvPr/>
        </p:nvSpPr>
        <p:spPr>
          <a:xfrm>
            <a:off x="10303152" y="509707"/>
            <a:ext cx="2101296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zh-TW" altLang="en-US" sz="5400" dirty="0">
                <a:solidFill>
                  <a:schemeClr val="accent2">
                    <a:lumMod val="75000"/>
                  </a:schemeClr>
                </a:solidFill>
                <a:latin typeface="華康超圓體" panose="020F0C09000000000000" pitchFamily="49" charset="-120"/>
                <a:ea typeface="華康超圓體" panose="020F0C09000000000000" pitchFamily="49" charset="-120"/>
              </a:rPr>
              <a:t>挑戰</a:t>
            </a:r>
            <a:endParaRPr lang="en-US" altLang="zh-TW" sz="5400" dirty="0">
              <a:solidFill>
                <a:schemeClr val="accent2">
                  <a:lumMod val="75000"/>
                </a:schemeClr>
              </a:solidFill>
              <a:latin typeface="華康超圓體" panose="020F0C09000000000000" pitchFamily="49" charset="-120"/>
              <a:ea typeface="華康超圓體" panose="020F0C09000000000000" pitchFamily="49" charset="-120"/>
            </a:endParaRPr>
          </a:p>
          <a:p>
            <a:pPr marL="0" lvl="0" indent="0">
              <a:spcBef>
                <a:spcPct val="0"/>
              </a:spcBef>
            </a:pPr>
            <a:r>
              <a:rPr lang="zh-TW" altLang="en-US" sz="5400" dirty="0">
                <a:solidFill>
                  <a:schemeClr val="accent2">
                    <a:lumMod val="75000"/>
                  </a:schemeClr>
                </a:solidFill>
                <a:latin typeface="華康超圓體" panose="020F0C09000000000000" pitchFamily="49" charset="-120"/>
                <a:ea typeface="華康超圓體" panose="020F0C09000000000000" pitchFamily="49" charset="-120"/>
              </a:rPr>
              <a:t>攻擊</a:t>
            </a:r>
            <a:endParaRPr lang="en-US" altLang="zh-TW" sz="5400" dirty="0">
              <a:solidFill>
                <a:schemeClr val="accent2">
                  <a:lumMod val="75000"/>
                </a:schemeClr>
              </a:solidFill>
              <a:latin typeface="華康超圓體" panose="020F0C09000000000000" pitchFamily="49" charset="-120"/>
              <a:ea typeface="華康超圓體" panose="020F0C09000000000000" pitchFamily="49" charset="-120"/>
            </a:endParaRPr>
          </a:p>
        </p:txBody>
      </p:sp>
      <p:sp>
        <p:nvSpPr>
          <p:cNvPr id="36" name="TextBox 9">
            <a:extLst>
              <a:ext uri="{FF2B5EF4-FFF2-40B4-BE49-F238E27FC236}">
                <a16:creationId xmlns:a16="http://schemas.microsoft.com/office/drawing/2014/main" id="{5A6525D1-6BBC-4F62-87DA-84F9DCF31B4D}"/>
              </a:ext>
            </a:extLst>
          </p:cNvPr>
          <p:cNvSpPr txBox="1"/>
          <p:nvPr/>
        </p:nvSpPr>
        <p:spPr>
          <a:xfrm>
            <a:off x="1447800" y="7658100"/>
            <a:ext cx="2101296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zh-TW" altLang="en-US" sz="5400" dirty="0">
                <a:solidFill>
                  <a:schemeClr val="bg1">
                    <a:lumMod val="65000"/>
                  </a:schemeClr>
                </a:solidFill>
                <a:latin typeface="華康超圓體" panose="020F0C09000000000000" pitchFamily="49" charset="-120"/>
                <a:ea typeface="華康超圓體" panose="020F0C09000000000000" pitchFamily="49" charset="-120"/>
              </a:rPr>
              <a:t>凍結</a:t>
            </a:r>
            <a:endParaRPr lang="en-US" altLang="zh-TW" sz="5400" dirty="0">
              <a:solidFill>
                <a:schemeClr val="bg1">
                  <a:lumMod val="65000"/>
                </a:schemeClr>
              </a:solidFill>
              <a:latin typeface="華康超圓體" panose="020F0C09000000000000" pitchFamily="49" charset="-120"/>
              <a:ea typeface="華康超圓體" panose="020F0C09000000000000" pitchFamily="49" charset="-120"/>
            </a:endParaRPr>
          </a:p>
          <a:p>
            <a:pPr marL="0" lvl="0" indent="0">
              <a:spcBef>
                <a:spcPct val="0"/>
              </a:spcBef>
            </a:pPr>
            <a:r>
              <a:rPr lang="zh-TW" altLang="en-US" sz="5400" dirty="0">
                <a:solidFill>
                  <a:schemeClr val="bg1">
                    <a:lumMod val="65000"/>
                  </a:schemeClr>
                </a:solidFill>
                <a:latin typeface="華康超圓體" panose="020F0C09000000000000" pitchFamily="49" charset="-120"/>
                <a:ea typeface="華康超圓體" panose="020F0C09000000000000" pitchFamily="49" charset="-120"/>
              </a:rPr>
              <a:t>僵化</a:t>
            </a:r>
            <a:endParaRPr lang="en-US" altLang="zh-TW" sz="5400" dirty="0">
              <a:solidFill>
                <a:schemeClr val="bg1">
                  <a:lumMod val="65000"/>
                </a:schemeClr>
              </a:solidFill>
              <a:latin typeface="華康超圓體" panose="020F0C09000000000000" pitchFamily="49" charset="-120"/>
              <a:ea typeface="華康超圓體" panose="020F0C09000000000000" pitchFamily="49" charset="-120"/>
            </a:endParaRPr>
          </a:p>
        </p:txBody>
      </p:sp>
      <p:sp>
        <p:nvSpPr>
          <p:cNvPr id="37" name="TextBox 9">
            <a:extLst>
              <a:ext uri="{FF2B5EF4-FFF2-40B4-BE49-F238E27FC236}">
                <a16:creationId xmlns:a16="http://schemas.microsoft.com/office/drawing/2014/main" id="{036DB18F-3C2E-4D86-B5F8-967A4DBB1278}"/>
              </a:ext>
            </a:extLst>
          </p:cNvPr>
          <p:cNvSpPr txBox="1"/>
          <p:nvPr/>
        </p:nvSpPr>
        <p:spPr>
          <a:xfrm>
            <a:off x="7697026" y="873345"/>
            <a:ext cx="2101296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zh-TW" altLang="en-US" sz="5400" dirty="0">
                <a:solidFill>
                  <a:schemeClr val="accent2">
                    <a:lumMod val="75000"/>
                  </a:schemeClr>
                </a:solidFill>
                <a:latin typeface="華康超圓體" panose="020F0C09000000000000" pitchFamily="49" charset="-120"/>
                <a:ea typeface="華康超圓體" panose="020F0C09000000000000" pitchFamily="49" charset="-120"/>
              </a:rPr>
              <a:t>憤怒</a:t>
            </a:r>
            <a:endParaRPr lang="en-US" altLang="zh-TW" sz="5400" dirty="0">
              <a:solidFill>
                <a:schemeClr val="accent2">
                  <a:lumMod val="75000"/>
                </a:schemeClr>
              </a:solidFill>
              <a:latin typeface="華康超圓體" panose="020F0C09000000000000" pitchFamily="49" charset="-120"/>
              <a:ea typeface="華康超圓體" panose="020F0C09000000000000" pitchFamily="49" charset="-120"/>
            </a:endParaRPr>
          </a:p>
        </p:txBody>
      </p:sp>
      <p:sp>
        <p:nvSpPr>
          <p:cNvPr id="38" name="TextBox 9">
            <a:extLst>
              <a:ext uri="{FF2B5EF4-FFF2-40B4-BE49-F238E27FC236}">
                <a16:creationId xmlns:a16="http://schemas.microsoft.com/office/drawing/2014/main" id="{10983610-6ED2-469F-A216-30A7A0B4AC1B}"/>
              </a:ext>
            </a:extLst>
          </p:cNvPr>
          <p:cNvSpPr txBox="1"/>
          <p:nvPr/>
        </p:nvSpPr>
        <p:spPr>
          <a:xfrm>
            <a:off x="13091652" y="5163489"/>
            <a:ext cx="2101296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zh-TW" altLang="en-US" sz="5400" dirty="0">
                <a:solidFill>
                  <a:schemeClr val="tx2">
                    <a:lumMod val="75000"/>
                  </a:schemeClr>
                </a:solidFill>
                <a:latin typeface="華康超圓體" panose="020F0C09000000000000" pitchFamily="49" charset="-120"/>
                <a:ea typeface="華康超圓體" panose="020F0C09000000000000" pitchFamily="49" charset="-120"/>
              </a:rPr>
              <a:t>害怕</a:t>
            </a:r>
            <a:endParaRPr lang="en-US" altLang="zh-TW" sz="5400" dirty="0">
              <a:solidFill>
                <a:schemeClr val="tx2">
                  <a:lumMod val="75000"/>
                </a:schemeClr>
              </a:solidFill>
              <a:latin typeface="華康超圓體" panose="020F0C09000000000000" pitchFamily="49" charset="-120"/>
              <a:ea typeface="華康超圓體" panose="020F0C09000000000000" pitchFamily="49" charset="-120"/>
            </a:endParaRPr>
          </a:p>
        </p:txBody>
      </p:sp>
      <p:sp>
        <p:nvSpPr>
          <p:cNvPr id="39" name="TextBox 9">
            <a:extLst>
              <a:ext uri="{FF2B5EF4-FFF2-40B4-BE49-F238E27FC236}">
                <a16:creationId xmlns:a16="http://schemas.microsoft.com/office/drawing/2014/main" id="{80CF5A25-912E-41C8-843B-69BB1CC185BA}"/>
              </a:ext>
            </a:extLst>
          </p:cNvPr>
          <p:cNvSpPr txBox="1"/>
          <p:nvPr/>
        </p:nvSpPr>
        <p:spPr>
          <a:xfrm>
            <a:off x="425654" y="4851477"/>
            <a:ext cx="3521315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zh-TW" altLang="en-US" sz="5400" dirty="0">
                <a:solidFill>
                  <a:schemeClr val="bg1">
                    <a:lumMod val="65000"/>
                  </a:schemeClr>
                </a:solidFill>
                <a:latin typeface="華康超圓體" panose="020F0C09000000000000" pitchFamily="49" charset="-120"/>
                <a:ea typeface="華康超圓體" panose="020F0C09000000000000" pitchFamily="49" charset="-120"/>
              </a:rPr>
              <a:t>解離</a:t>
            </a:r>
            <a:endParaRPr lang="en-US" altLang="zh-TW" sz="5400" dirty="0">
              <a:solidFill>
                <a:schemeClr val="bg1">
                  <a:lumMod val="65000"/>
                </a:schemeClr>
              </a:solidFill>
              <a:latin typeface="華康超圓體" panose="020F0C09000000000000" pitchFamily="49" charset="-120"/>
              <a:ea typeface="華康超圓體" panose="020F0C09000000000000" pitchFamily="49" charset="-120"/>
            </a:endParaRPr>
          </a:p>
          <a:p>
            <a:pPr marL="0" lvl="0" indent="0" algn="ctr">
              <a:spcBef>
                <a:spcPct val="0"/>
              </a:spcBef>
            </a:pPr>
            <a:r>
              <a:rPr lang="zh-TW" altLang="en-US" sz="5400" dirty="0">
                <a:solidFill>
                  <a:schemeClr val="bg1">
                    <a:lumMod val="65000"/>
                  </a:schemeClr>
                </a:solidFill>
                <a:latin typeface="華康超圓體" panose="020F0C09000000000000" pitchFamily="49" charset="-120"/>
                <a:ea typeface="華康超圓體" panose="020F0C09000000000000" pitchFamily="49" charset="-120"/>
              </a:rPr>
              <a:t>過度理智</a:t>
            </a:r>
            <a:endParaRPr lang="en-US" altLang="zh-TW" sz="5400" dirty="0">
              <a:solidFill>
                <a:schemeClr val="bg1">
                  <a:lumMod val="65000"/>
                </a:schemeClr>
              </a:solidFill>
              <a:latin typeface="華康超圓體" panose="020F0C09000000000000" pitchFamily="49" charset="-120"/>
              <a:ea typeface="華康超圓體" panose="020F0C09000000000000" pitchFamily="49" charset="-120"/>
            </a:endParaRPr>
          </a:p>
        </p:txBody>
      </p: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E4851AB6-EC92-4D5B-BE94-DDFCBAEB00F1}"/>
              </a:ext>
            </a:extLst>
          </p:cNvPr>
          <p:cNvCxnSpPr>
            <a:cxnSpLocks/>
            <a:endCxn id="35" idx="1"/>
          </p:cNvCxnSpPr>
          <p:nvPr/>
        </p:nvCxnSpPr>
        <p:spPr>
          <a:xfrm>
            <a:off x="9220200" y="1331887"/>
            <a:ext cx="1082952" cy="8817"/>
          </a:xfrm>
          <a:prstGeom prst="straightConnector1">
            <a:avLst/>
          </a:prstGeom>
          <a:ln w="120650">
            <a:solidFill>
              <a:schemeClr val="accent2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663C91B9-A9C8-41EA-AC5B-CFA051C3B3E3}"/>
              </a:ext>
            </a:extLst>
          </p:cNvPr>
          <p:cNvCxnSpPr>
            <a:cxnSpLocks/>
          </p:cNvCxnSpPr>
          <p:nvPr/>
        </p:nvCxnSpPr>
        <p:spPr>
          <a:xfrm>
            <a:off x="14555081" y="5617497"/>
            <a:ext cx="989719" cy="0"/>
          </a:xfrm>
          <a:prstGeom prst="straightConnector1">
            <a:avLst/>
          </a:prstGeom>
          <a:ln w="120650">
            <a:solidFill>
              <a:schemeClr val="tx2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AD430BB2-5FE1-4202-A32F-E7C1E1776AC4}"/>
              </a:ext>
            </a:extLst>
          </p:cNvPr>
          <p:cNvCxnSpPr>
            <a:cxnSpLocks/>
            <a:stCxn id="39" idx="2"/>
          </p:cNvCxnSpPr>
          <p:nvPr/>
        </p:nvCxnSpPr>
        <p:spPr>
          <a:xfrm flipH="1">
            <a:off x="2186311" y="6513470"/>
            <a:ext cx="1" cy="1144630"/>
          </a:xfrm>
          <a:prstGeom prst="straightConnector1">
            <a:avLst/>
          </a:prstGeom>
          <a:ln w="12065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9">
            <a:extLst>
              <a:ext uri="{FF2B5EF4-FFF2-40B4-BE49-F238E27FC236}">
                <a16:creationId xmlns:a16="http://schemas.microsoft.com/office/drawing/2014/main" id="{A50ACFEA-E900-4610-87EC-49FEBB04D68D}"/>
              </a:ext>
            </a:extLst>
          </p:cNvPr>
          <p:cNvSpPr txBox="1"/>
          <p:nvPr/>
        </p:nvSpPr>
        <p:spPr>
          <a:xfrm>
            <a:off x="9982200" y="8157229"/>
            <a:ext cx="7599674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zh-TW" altLang="en-US" sz="5400" dirty="0">
                <a:solidFill>
                  <a:srgbClr val="0B0B0B"/>
                </a:solidFill>
                <a:latin typeface="華康超圓體" panose="020F0C09000000000000" pitchFamily="49" charset="-120"/>
                <a:ea typeface="華康超圓體" panose="020F0C09000000000000" pitchFamily="49" charset="-120"/>
              </a:rPr>
              <a:t>超出</a:t>
            </a:r>
            <a:r>
              <a:rPr lang="zh-TW" altLang="en-US" sz="5400" u="none" dirty="0">
                <a:solidFill>
                  <a:srgbClr val="0B0B0B"/>
                </a:solidFill>
                <a:latin typeface="華康超圓體" panose="020F0C09000000000000" pitchFamily="49" charset="-120"/>
                <a:ea typeface="華康超圓體" panose="020F0C09000000000000" pitchFamily="49" charset="-120"/>
              </a:rPr>
              <a:t>身心容納之窗時，</a:t>
            </a:r>
            <a:endParaRPr lang="en-US" altLang="zh-TW" sz="5400" u="none" dirty="0">
              <a:solidFill>
                <a:srgbClr val="0B0B0B"/>
              </a:solidFill>
              <a:latin typeface="華康超圓體" panose="020F0C09000000000000" pitchFamily="49" charset="-120"/>
              <a:ea typeface="華康超圓體" panose="020F0C09000000000000" pitchFamily="49" charset="-120"/>
            </a:endParaRPr>
          </a:p>
          <a:p>
            <a:pPr marL="0" lvl="0" indent="0">
              <a:spcBef>
                <a:spcPct val="0"/>
              </a:spcBef>
            </a:pPr>
            <a:r>
              <a:rPr lang="zh-TW" altLang="en-US" sz="5400" u="none" dirty="0">
                <a:solidFill>
                  <a:srgbClr val="0B0B0B"/>
                </a:solidFill>
                <a:latin typeface="華康超圓體" panose="020F0C09000000000000" pitchFamily="49" charset="-120"/>
                <a:ea typeface="華康超圓體" panose="020F0C09000000000000" pitchFamily="49" charset="-120"/>
              </a:rPr>
              <a:t>你的情緒是什麼？</a:t>
            </a:r>
            <a:endParaRPr lang="en-US" sz="5400" u="none" dirty="0">
              <a:solidFill>
                <a:srgbClr val="0B0B0B"/>
              </a:solidFill>
              <a:latin typeface="華康超圓體" panose="020F0C09000000000000" pitchFamily="49" charset="-120"/>
              <a:ea typeface="華康超圓體" panose="020F0C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27400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>
            <a:extLst>
              <a:ext uri="{FF2B5EF4-FFF2-40B4-BE49-F238E27FC236}">
                <a16:creationId xmlns:a16="http://schemas.microsoft.com/office/drawing/2014/main" id="{F426D301-D035-46A9-87AF-286F7F8593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342102">
            <a:off x="-9331274" y="6349675"/>
            <a:ext cx="31044605" cy="21053887"/>
          </a:xfrm>
          <a:prstGeom prst="rect">
            <a:avLst/>
          </a:prstGeom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id="{97913431-3BF6-458F-AA73-C0F303DA59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400" y="-658796"/>
            <a:ext cx="7382187" cy="3198429"/>
          </a:xfrm>
          <a:prstGeom prst="rect">
            <a:avLst/>
          </a:prstGeom>
        </p:spPr>
      </p:pic>
      <p:sp>
        <p:nvSpPr>
          <p:cNvPr id="21" name="TextBox 9">
            <a:extLst>
              <a:ext uri="{FF2B5EF4-FFF2-40B4-BE49-F238E27FC236}">
                <a16:creationId xmlns:a16="http://schemas.microsoft.com/office/drawing/2014/main" id="{7769825D-9B9B-4E45-8E42-BF1AB42CA7CC}"/>
              </a:ext>
            </a:extLst>
          </p:cNvPr>
          <p:cNvSpPr txBox="1"/>
          <p:nvPr/>
        </p:nvSpPr>
        <p:spPr>
          <a:xfrm>
            <a:off x="1219200" y="661161"/>
            <a:ext cx="7702252" cy="607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550"/>
              </a:lnSpc>
              <a:spcBef>
                <a:spcPct val="0"/>
              </a:spcBef>
            </a:pPr>
            <a:r>
              <a:rPr lang="zh-TW" altLang="en-US" sz="5400" u="none" dirty="0">
                <a:solidFill>
                  <a:srgbClr val="0B0B0B"/>
                </a:solidFill>
                <a:latin typeface="華康超圓體" panose="020F0C09000000000000" pitchFamily="49" charset="-120"/>
                <a:ea typeface="華康超圓體" panose="020F0C09000000000000" pitchFamily="49" charset="-120"/>
              </a:rPr>
              <a:t>回到身心容納之窗</a:t>
            </a:r>
            <a:endParaRPr lang="en-US" sz="5400" u="none" dirty="0">
              <a:solidFill>
                <a:srgbClr val="0B0B0B"/>
              </a:solidFill>
              <a:latin typeface="華康超圓體" panose="020F0C09000000000000" pitchFamily="49" charset="-120"/>
              <a:ea typeface="華康超圓體" panose="020F0C09000000000000" pitchFamily="49" charset="-120"/>
            </a:endParaRP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ABABD62D-28EB-4436-A346-4940378D409F}"/>
              </a:ext>
            </a:extLst>
          </p:cNvPr>
          <p:cNvSpPr txBox="1"/>
          <p:nvPr/>
        </p:nvSpPr>
        <p:spPr>
          <a:xfrm>
            <a:off x="7010400" y="3238500"/>
            <a:ext cx="7702252" cy="663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550"/>
              </a:lnSpc>
              <a:spcBef>
                <a:spcPct val="0"/>
              </a:spcBef>
            </a:pPr>
            <a:r>
              <a:rPr lang="zh-TW" altLang="en-US" sz="7200" u="none" dirty="0">
                <a:solidFill>
                  <a:srgbClr val="0B0B0B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深呼吸</a:t>
            </a:r>
            <a:endParaRPr lang="en-US" sz="7200" u="none" dirty="0">
              <a:solidFill>
                <a:srgbClr val="0B0B0B"/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CE6A100D-0BE5-435F-A4BA-96F35EC58F4D}"/>
              </a:ext>
            </a:extLst>
          </p:cNvPr>
          <p:cNvSpPr txBox="1"/>
          <p:nvPr/>
        </p:nvSpPr>
        <p:spPr>
          <a:xfrm>
            <a:off x="6629400" y="5145374"/>
            <a:ext cx="7702252" cy="663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550"/>
              </a:lnSpc>
              <a:spcBef>
                <a:spcPct val="0"/>
              </a:spcBef>
            </a:pPr>
            <a:r>
              <a:rPr lang="zh-TW" altLang="en-US" sz="7200" dirty="0">
                <a:solidFill>
                  <a:srgbClr val="0B0B0B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善意溝通</a:t>
            </a:r>
            <a:endParaRPr lang="en-US" sz="7200" u="none" dirty="0">
              <a:solidFill>
                <a:srgbClr val="0B0B0B"/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742A6007-8F2A-4994-B9BD-6F4A575D165A}"/>
              </a:ext>
            </a:extLst>
          </p:cNvPr>
          <p:cNvSpPr txBox="1"/>
          <p:nvPr/>
        </p:nvSpPr>
        <p:spPr>
          <a:xfrm>
            <a:off x="6613161" y="7049668"/>
            <a:ext cx="7702252" cy="663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550"/>
              </a:lnSpc>
              <a:spcBef>
                <a:spcPct val="0"/>
              </a:spcBef>
            </a:pPr>
            <a:r>
              <a:rPr lang="zh-TW" altLang="en-US" sz="7200" dirty="0">
                <a:solidFill>
                  <a:srgbClr val="0B0B0B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聚焦</a:t>
            </a:r>
            <a:r>
              <a:rPr lang="zh-TW" altLang="en-US" sz="7200" u="none" dirty="0">
                <a:solidFill>
                  <a:srgbClr val="0B0B0B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當下</a:t>
            </a:r>
            <a:endParaRPr lang="en-US" sz="7200" u="none" dirty="0">
              <a:solidFill>
                <a:srgbClr val="0B0B0B"/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FD960BDE-7A01-4A3E-991F-FD3CE54C92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448800" y="1638300"/>
            <a:ext cx="9289512" cy="81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04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>
            <a:extLst>
              <a:ext uri="{FF2B5EF4-FFF2-40B4-BE49-F238E27FC236}">
                <a16:creationId xmlns:a16="http://schemas.microsoft.com/office/drawing/2014/main" id="{F40F340B-7D43-436D-A50D-7DDB6F550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342102">
            <a:off x="-9864674" y="6810238"/>
            <a:ext cx="31044605" cy="21053887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342B71CF-F404-4343-BC8F-0FF06C907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400" y="-658796"/>
            <a:ext cx="7382187" cy="3198429"/>
          </a:xfrm>
          <a:prstGeom prst="rect">
            <a:avLst/>
          </a:prstGeom>
        </p:spPr>
      </p:pic>
      <p:sp>
        <p:nvSpPr>
          <p:cNvPr id="21" name="TextBox 9">
            <a:extLst>
              <a:ext uri="{FF2B5EF4-FFF2-40B4-BE49-F238E27FC236}">
                <a16:creationId xmlns:a16="http://schemas.microsoft.com/office/drawing/2014/main" id="{7769825D-9B9B-4E45-8E42-BF1AB42CA7CC}"/>
              </a:ext>
            </a:extLst>
          </p:cNvPr>
          <p:cNvSpPr txBox="1"/>
          <p:nvPr/>
        </p:nvSpPr>
        <p:spPr>
          <a:xfrm>
            <a:off x="1219200" y="661161"/>
            <a:ext cx="7702252" cy="607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550"/>
              </a:lnSpc>
              <a:spcBef>
                <a:spcPct val="0"/>
              </a:spcBef>
            </a:pPr>
            <a:r>
              <a:rPr lang="zh-TW" altLang="en-US" sz="5400" u="none" dirty="0">
                <a:solidFill>
                  <a:srgbClr val="0B0B0B"/>
                </a:solidFill>
                <a:latin typeface="華康超圓體" panose="020F0C09000000000000" pitchFamily="49" charset="-120"/>
                <a:ea typeface="華康超圓體" panose="020F0C09000000000000" pitchFamily="49" charset="-120"/>
              </a:rPr>
              <a:t>回到身心容納之窗</a:t>
            </a:r>
            <a:endParaRPr lang="en-US" sz="5400" u="none" dirty="0">
              <a:solidFill>
                <a:srgbClr val="0B0B0B"/>
              </a:solidFill>
              <a:latin typeface="華康超圓體" panose="020F0C09000000000000" pitchFamily="49" charset="-120"/>
              <a:ea typeface="華康超圓體" panose="020F0C09000000000000" pitchFamily="49" charset="-120"/>
            </a:endParaRP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742A6007-8F2A-4994-B9BD-6F4A575D165A}"/>
              </a:ext>
            </a:extLst>
          </p:cNvPr>
          <p:cNvSpPr txBox="1"/>
          <p:nvPr/>
        </p:nvSpPr>
        <p:spPr>
          <a:xfrm>
            <a:off x="7309148" y="2446204"/>
            <a:ext cx="7702252" cy="663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550"/>
              </a:lnSpc>
              <a:spcBef>
                <a:spcPct val="0"/>
              </a:spcBef>
            </a:pPr>
            <a:r>
              <a:rPr lang="zh-TW" altLang="en-US" sz="7200" dirty="0">
                <a:solidFill>
                  <a:srgbClr val="0B0B0B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聚焦</a:t>
            </a:r>
            <a:r>
              <a:rPr lang="zh-TW" altLang="en-US" sz="7200" u="none" dirty="0">
                <a:solidFill>
                  <a:srgbClr val="0B0B0B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當下</a:t>
            </a:r>
            <a:endParaRPr lang="en-US" sz="7200" u="none" dirty="0">
              <a:solidFill>
                <a:srgbClr val="0B0B0B"/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04905D46-8177-4AB2-9120-76A1238E700F}"/>
              </a:ext>
            </a:extLst>
          </p:cNvPr>
          <p:cNvSpPr txBox="1"/>
          <p:nvPr/>
        </p:nvSpPr>
        <p:spPr>
          <a:xfrm>
            <a:off x="5858229" y="3894004"/>
            <a:ext cx="6705600" cy="39926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zh-TW" altLang="en-US" sz="6000" u="none" dirty="0">
                <a:solidFill>
                  <a:srgbClr val="0B0B0B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眼見安全</a:t>
            </a:r>
            <a:endParaRPr lang="en-US" altLang="zh-TW" sz="6000" u="none" dirty="0">
              <a:solidFill>
                <a:srgbClr val="0B0B0B"/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zh-TW" altLang="en-US" sz="6000" dirty="0">
                <a:solidFill>
                  <a:srgbClr val="0B0B0B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耳朵與語速</a:t>
            </a:r>
            <a:endParaRPr lang="en-US" altLang="zh-TW" sz="6000" dirty="0">
              <a:solidFill>
                <a:srgbClr val="0B0B0B"/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zh-TW" altLang="en-US" sz="6000" u="none" dirty="0">
                <a:solidFill>
                  <a:srgbClr val="0B0B0B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願意試著擁抱嗎？</a:t>
            </a:r>
            <a:endParaRPr lang="en-US" sz="6000" u="none" dirty="0">
              <a:solidFill>
                <a:srgbClr val="0B0B0B"/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2438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68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036405">
            <a:off x="-657646" y="3360989"/>
            <a:ext cx="21049840" cy="249513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73860">
            <a:off x="-10968728" y="-14559003"/>
            <a:ext cx="31044605" cy="2105388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534275" y="6048768"/>
            <a:ext cx="13219450" cy="1564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01"/>
              </a:lnSpc>
            </a:pPr>
            <a:r>
              <a:rPr lang="zh-TW" altLang="en-US" sz="5399" dirty="0">
                <a:solidFill>
                  <a:srgbClr val="FFFFFF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能感受到愛，是天賦。</a:t>
            </a:r>
            <a:endParaRPr lang="en-US" altLang="zh-TW" sz="5399" dirty="0">
              <a:solidFill>
                <a:srgbClr val="FFFFFF"/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  <a:p>
            <a:pPr algn="ctr">
              <a:lnSpc>
                <a:spcPts val="6101"/>
              </a:lnSpc>
            </a:pPr>
            <a:r>
              <a:rPr lang="zh-TW" altLang="en-US" sz="5399" dirty="0">
                <a:solidFill>
                  <a:srgbClr val="FFFFFF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能善意地看待世界，是選擇。</a:t>
            </a:r>
            <a:endParaRPr lang="en-US" sz="5399" dirty="0">
              <a:solidFill>
                <a:srgbClr val="FFFFFF"/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534275" y="7252780"/>
            <a:ext cx="13219450" cy="1319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77"/>
              </a:lnSpc>
            </a:pPr>
            <a:r>
              <a:rPr lang="zh-TW" altLang="en-US" sz="4800" dirty="0">
                <a:solidFill>
                  <a:srgbClr val="000000"/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孔祥宇 諮商心理師</a:t>
            </a:r>
            <a:endParaRPr lang="en-US" sz="4800" dirty="0">
              <a:solidFill>
                <a:srgbClr val="000000"/>
              </a:solidFill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3476548-D5C3-4BBB-A459-1CBEC414528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586" b="21537"/>
          <a:stretch/>
        </p:blipFill>
        <p:spPr>
          <a:xfrm>
            <a:off x="6362700" y="204979"/>
            <a:ext cx="5562600" cy="584378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F9FF2613-6732-4B44-AFDA-C1D99098F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073860">
            <a:off x="-10968728" y="-14559003"/>
            <a:ext cx="31044605" cy="21053887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FD1F4463-1642-43AA-BEEB-EF0947164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073860">
            <a:off x="-10816328" y="-14406603"/>
            <a:ext cx="31044605" cy="21053887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EFDC75C0-0A61-4FD8-B1E6-5B37104FA013}"/>
              </a:ext>
            </a:extLst>
          </p:cNvPr>
          <p:cNvSpPr txBox="1"/>
          <p:nvPr/>
        </p:nvSpPr>
        <p:spPr>
          <a:xfrm>
            <a:off x="1066800" y="266700"/>
            <a:ext cx="9658094" cy="1673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222"/>
              </a:lnSpc>
            </a:pPr>
            <a:r>
              <a:rPr lang="zh-TW" altLang="en-US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秘笈？</a:t>
            </a:r>
            <a:endParaRPr lang="en-US" sz="8000" dirty="0">
              <a:solidFill>
                <a:schemeClr val="tx1">
                  <a:lumMod val="75000"/>
                  <a:lumOff val="25000"/>
                </a:schemeClr>
              </a:solidFill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80FEA83-9970-41B1-BBE7-4EA78F04CF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529" y="4719307"/>
            <a:ext cx="8248890" cy="5154134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EBF9E288-496D-4EBC-94B4-9BCAFA9D8E68}"/>
              </a:ext>
            </a:extLst>
          </p:cNvPr>
          <p:cNvSpPr txBox="1"/>
          <p:nvPr/>
        </p:nvSpPr>
        <p:spPr>
          <a:xfrm>
            <a:off x="2057400" y="3771900"/>
            <a:ext cx="50292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zh-TW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第</a:t>
            </a:r>
            <a:r>
              <a:rPr lang="en-US" altLang="zh-TW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129</a:t>
            </a:r>
            <a:r>
              <a:rPr lang="zh-TW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話 明褒暗貶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58782E80-32F0-4384-BF07-6A02E7FA0C0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296" r="5911"/>
          <a:stretch/>
        </p:blipFill>
        <p:spPr>
          <a:xfrm>
            <a:off x="9135219" y="4719307"/>
            <a:ext cx="8543181" cy="5154134"/>
          </a:xfrm>
          <a:prstGeom prst="rect">
            <a:avLst/>
          </a:prstGeom>
        </p:spPr>
      </p:pic>
      <p:sp>
        <p:nvSpPr>
          <p:cNvPr id="10" name="TextBox 5">
            <a:extLst>
              <a:ext uri="{FF2B5EF4-FFF2-40B4-BE49-F238E27FC236}">
                <a16:creationId xmlns:a16="http://schemas.microsoft.com/office/drawing/2014/main" id="{33F5C1AC-A86D-49C2-BF63-4F477FF06143}"/>
              </a:ext>
            </a:extLst>
          </p:cNvPr>
          <p:cNvSpPr txBox="1"/>
          <p:nvPr/>
        </p:nvSpPr>
        <p:spPr>
          <a:xfrm>
            <a:off x="11353800" y="3771424"/>
            <a:ext cx="50292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zh-TW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無奈嘆氣的早晨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25987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F9FF2613-6732-4B44-AFDA-C1D99098F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073860">
            <a:off x="-10968728" y="-14559003"/>
            <a:ext cx="31044605" cy="21053887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FD1F4463-1642-43AA-BEEB-EF0947164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073860">
            <a:off x="-10816328" y="-14406603"/>
            <a:ext cx="31044605" cy="21053887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EFDC75C0-0A61-4FD8-B1E6-5B37104FA013}"/>
              </a:ext>
            </a:extLst>
          </p:cNvPr>
          <p:cNvSpPr txBox="1"/>
          <p:nvPr/>
        </p:nvSpPr>
        <p:spPr>
          <a:xfrm>
            <a:off x="1066800" y="266700"/>
            <a:ext cx="9658094" cy="1673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222"/>
              </a:lnSpc>
            </a:pPr>
            <a:r>
              <a:rPr lang="zh-TW" altLang="en-US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秘笈？</a:t>
            </a:r>
            <a:endParaRPr lang="en-US" sz="8000" dirty="0">
              <a:solidFill>
                <a:schemeClr val="tx1">
                  <a:lumMod val="75000"/>
                  <a:lumOff val="25000"/>
                </a:schemeClr>
              </a:solidFill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EBF9E288-496D-4EBC-94B4-9BCAFA9D8E68}"/>
              </a:ext>
            </a:extLst>
          </p:cNvPr>
          <p:cNvSpPr txBox="1"/>
          <p:nvPr/>
        </p:nvSpPr>
        <p:spPr>
          <a:xfrm>
            <a:off x="2057400" y="3771900"/>
            <a:ext cx="67056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zh-TW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天天罵 但總是沒改變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33F5C1AC-A86D-49C2-BF63-4F477FF06143}"/>
              </a:ext>
            </a:extLst>
          </p:cNvPr>
          <p:cNvSpPr txBox="1"/>
          <p:nvPr/>
        </p:nvSpPr>
        <p:spPr>
          <a:xfrm>
            <a:off x="11353800" y="3771424"/>
            <a:ext cx="50292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zh-TW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對自己失去信心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DDEAED63-BEFB-438E-A730-C72349DAAE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02" r="1991"/>
          <a:stretch/>
        </p:blipFill>
        <p:spPr>
          <a:xfrm>
            <a:off x="1066799" y="4662963"/>
            <a:ext cx="7543801" cy="5210477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FCD3260A-85AB-4D92-9EF5-42018A5EA4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6538" y="4685823"/>
            <a:ext cx="7559232" cy="525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57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F9FF2613-6732-4B44-AFDA-C1D99098F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073860">
            <a:off x="-10968728" y="-14559003"/>
            <a:ext cx="31044605" cy="21053887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FD1F4463-1642-43AA-BEEB-EF0947164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073860">
            <a:off x="-10816328" y="-14406603"/>
            <a:ext cx="31044605" cy="21053887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EFDC75C0-0A61-4FD8-B1E6-5B37104FA013}"/>
              </a:ext>
            </a:extLst>
          </p:cNvPr>
          <p:cNvSpPr txBox="1"/>
          <p:nvPr/>
        </p:nvSpPr>
        <p:spPr>
          <a:xfrm>
            <a:off x="1066800" y="266700"/>
            <a:ext cx="9658094" cy="1673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222"/>
              </a:lnSpc>
            </a:pPr>
            <a:r>
              <a:rPr lang="zh-TW" altLang="en-US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秘笈？</a:t>
            </a:r>
            <a:endParaRPr lang="en-US" sz="8000" dirty="0">
              <a:solidFill>
                <a:schemeClr val="tx1">
                  <a:lumMod val="75000"/>
                  <a:lumOff val="25000"/>
                </a:schemeClr>
              </a:solidFill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EBF9E288-496D-4EBC-94B4-9BCAFA9D8E68}"/>
              </a:ext>
            </a:extLst>
          </p:cNvPr>
          <p:cNvSpPr txBox="1"/>
          <p:nvPr/>
        </p:nvSpPr>
        <p:spPr>
          <a:xfrm>
            <a:off x="2057400" y="3771900"/>
            <a:ext cx="67056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zh-TW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「專家」這麼說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33F5C1AC-A86D-49C2-BF63-4F477FF06143}"/>
              </a:ext>
            </a:extLst>
          </p:cNvPr>
          <p:cNvSpPr txBox="1"/>
          <p:nvPr/>
        </p:nvSpPr>
        <p:spPr>
          <a:xfrm>
            <a:off x="11353800" y="3771424"/>
            <a:ext cx="50292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zh-TW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然後</a:t>
            </a:r>
            <a:r>
              <a:rPr lang="en-US" altLang="zh-TW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……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FE19EEF-FA26-48A3-9434-1C3B6AD1F9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2108" y="4685823"/>
            <a:ext cx="6904496" cy="4996415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8949EB00-E978-443A-8176-9F04533D36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7400" y="4559162"/>
            <a:ext cx="7391400" cy="513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214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F9FF2613-6732-4B44-AFDA-C1D99098F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073860">
            <a:off x="-10968728" y="-14559003"/>
            <a:ext cx="31044605" cy="21053887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FD1F4463-1642-43AA-BEEB-EF0947164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073860">
            <a:off x="-10816328" y="-14406603"/>
            <a:ext cx="31044605" cy="21053887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EFDC75C0-0A61-4FD8-B1E6-5B37104FA013}"/>
              </a:ext>
            </a:extLst>
          </p:cNvPr>
          <p:cNvSpPr txBox="1"/>
          <p:nvPr/>
        </p:nvSpPr>
        <p:spPr>
          <a:xfrm>
            <a:off x="1066800" y="266700"/>
            <a:ext cx="9658094" cy="1673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222"/>
              </a:lnSpc>
            </a:pPr>
            <a:r>
              <a:rPr lang="zh-TW" altLang="en-US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秘笈？</a:t>
            </a:r>
            <a:endParaRPr lang="en-US" sz="8000" dirty="0">
              <a:solidFill>
                <a:schemeClr val="tx1">
                  <a:lumMod val="75000"/>
                  <a:lumOff val="25000"/>
                </a:schemeClr>
              </a:solidFill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EBF9E288-496D-4EBC-94B4-9BCAFA9D8E68}"/>
              </a:ext>
            </a:extLst>
          </p:cNvPr>
          <p:cNvSpPr txBox="1"/>
          <p:nvPr/>
        </p:nvSpPr>
        <p:spPr>
          <a:xfrm>
            <a:off x="2057400" y="3771900"/>
            <a:ext cx="67056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zh-TW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然後</a:t>
            </a:r>
            <a:r>
              <a:rPr lang="en-US" altLang="zh-TW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……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33F5C1AC-A86D-49C2-BF63-4F477FF06143}"/>
              </a:ext>
            </a:extLst>
          </p:cNvPr>
          <p:cNvSpPr txBox="1"/>
          <p:nvPr/>
        </p:nvSpPr>
        <p:spPr>
          <a:xfrm>
            <a:off x="11353800" y="3771424"/>
            <a:ext cx="50292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zh-TW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然後</a:t>
            </a:r>
            <a:r>
              <a:rPr lang="en-US" altLang="zh-TW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……</a:t>
            </a:r>
            <a:r>
              <a:rPr lang="zh-TW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！？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65DBB54-4EAB-4EBA-8FCC-EFCCFE8C1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85" y="4579454"/>
            <a:ext cx="7770815" cy="5417986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2760686C-2CDF-455B-A69D-D37A46BE23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9762" y="4579455"/>
            <a:ext cx="8038158" cy="541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80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F9FF2613-6732-4B44-AFDA-C1D99098F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073860">
            <a:off x="-10968728" y="-14559003"/>
            <a:ext cx="31044605" cy="21053887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FD1F4463-1642-43AA-BEEB-EF0947164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073860">
            <a:off x="-10816328" y="-14406603"/>
            <a:ext cx="31044605" cy="21053887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EFDC75C0-0A61-4FD8-B1E6-5B37104FA013}"/>
              </a:ext>
            </a:extLst>
          </p:cNvPr>
          <p:cNvSpPr txBox="1"/>
          <p:nvPr/>
        </p:nvSpPr>
        <p:spPr>
          <a:xfrm>
            <a:off x="1066800" y="266700"/>
            <a:ext cx="9658094" cy="1673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222"/>
              </a:lnSpc>
            </a:pPr>
            <a:r>
              <a:rPr lang="zh-TW" altLang="en-US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秘笈？</a:t>
            </a:r>
            <a:endParaRPr lang="en-US" sz="8000" dirty="0">
              <a:solidFill>
                <a:schemeClr val="tx1">
                  <a:lumMod val="75000"/>
                  <a:lumOff val="25000"/>
                </a:schemeClr>
              </a:solidFill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EBF9E288-496D-4EBC-94B4-9BCAFA9D8E68}"/>
              </a:ext>
            </a:extLst>
          </p:cNvPr>
          <p:cNvSpPr txBox="1"/>
          <p:nvPr/>
        </p:nvSpPr>
        <p:spPr>
          <a:xfrm>
            <a:off x="2057400" y="3771900"/>
            <a:ext cx="67056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zh-TW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然後</a:t>
            </a:r>
            <a:r>
              <a:rPr lang="en-US" altLang="zh-TW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……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33F5C1AC-A86D-49C2-BF63-4F477FF06143}"/>
              </a:ext>
            </a:extLst>
          </p:cNvPr>
          <p:cNvSpPr txBox="1"/>
          <p:nvPr/>
        </p:nvSpPr>
        <p:spPr>
          <a:xfrm>
            <a:off x="11353800" y="3771424"/>
            <a:ext cx="50292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zh-TW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然後</a:t>
            </a:r>
            <a:r>
              <a:rPr lang="en-US" altLang="zh-TW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……</a:t>
            </a:r>
            <a:r>
              <a:rPr lang="zh-TW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！？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65DBB54-4EAB-4EBA-8FCC-EFCCFE8C1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85" y="4579454"/>
            <a:ext cx="7770815" cy="5417986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2760686C-2CDF-455B-A69D-D37A46BE23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9762" y="4579455"/>
            <a:ext cx="8038158" cy="541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83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F9FF2613-6732-4B44-AFDA-C1D99098F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073860">
            <a:off x="-10968728" y="-14559003"/>
            <a:ext cx="31044605" cy="21053887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FD1F4463-1642-43AA-BEEB-EF0947164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073860">
            <a:off x="-10816328" y="-14406603"/>
            <a:ext cx="31044605" cy="21053887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3D1846A3-2534-4A3B-B384-D4EA9D01EC5F}"/>
              </a:ext>
            </a:extLst>
          </p:cNvPr>
          <p:cNvSpPr txBox="1"/>
          <p:nvPr/>
        </p:nvSpPr>
        <p:spPr>
          <a:xfrm>
            <a:off x="1086478" y="271076"/>
            <a:ext cx="9658094" cy="1673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222"/>
              </a:lnSpc>
            </a:pPr>
            <a:r>
              <a:rPr lang="zh-TW" altLang="en-US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秘笈？</a:t>
            </a:r>
            <a:endParaRPr lang="en-US" sz="8000" dirty="0">
              <a:solidFill>
                <a:schemeClr val="tx1">
                  <a:lumMod val="75000"/>
                  <a:lumOff val="25000"/>
                </a:schemeClr>
              </a:solidFill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2A92A1E-6E54-48C6-847B-3ADD194521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3798119"/>
            <a:ext cx="7022068" cy="4875628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873E48FF-879E-43A4-A7B0-4C0AA06EE3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85489" y="2410360"/>
            <a:ext cx="4580017" cy="3848433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2922B993-46A7-41FE-BA3C-7412C4D047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31582" y="6522625"/>
            <a:ext cx="4580018" cy="3523636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7F806517-484C-4699-85A2-6D673A050EF1}"/>
              </a:ext>
            </a:extLst>
          </p:cNvPr>
          <p:cNvSpPr txBox="1"/>
          <p:nvPr/>
        </p:nvSpPr>
        <p:spPr>
          <a:xfrm>
            <a:off x="8494473" y="4777269"/>
            <a:ext cx="3714122" cy="16735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222"/>
              </a:lnSpc>
            </a:pPr>
            <a:r>
              <a:rPr lang="zh-TW" altLang="en-US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失調！</a:t>
            </a:r>
            <a:endParaRPr lang="en-US" sz="8000" dirty="0">
              <a:solidFill>
                <a:schemeClr val="tx1">
                  <a:lumMod val="75000"/>
                  <a:lumOff val="25000"/>
                </a:schemeClr>
              </a:solidFill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08237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1585</Words>
  <Application>Microsoft Office PowerPoint</Application>
  <PresentationFormat>自訂</PresentationFormat>
  <Paragraphs>268</Paragraphs>
  <Slides>38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38</vt:i4>
      </vt:variant>
    </vt:vector>
  </HeadingPairs>
  <TitlesOfParts>
    <vt:vector size="47" baseType="lpstr">
      <vt:lpstr>華康超圓體</vt:lpstr>
      <vt:lpstr>華康鐵線龍門W3</vt:lpstr>
      <vt:lpstr>華康康楷體W5</vt:lpstr>
      <vt:lpstr>Calibri</vt:lpstr>
      <vt:lpstr>Moontime</vt:lpstr>
      <vt:lpstr>Belleza Bold Italics</vt:lpstr>
      <vt:lpstr>華康特粗楷體</vt:lpstr>
      <vt:lpstr>Arial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cp:lastModifiedBy>祥宇 孔</cp:lastModifiedBy>
  <cp:revision>6</cp:revision>
  <dcterms:created xsi:type="dcterms:W3CDTF">2006-08-16T00:00:00Z</dcterms:created>
  <dcterms:modified xsi:type="dcterms:W3CDTF">2022-05-13T18:30:36Z</dcterms:modified>
  <dc:identifier>DAE9Njg3JfY</dc:identifier>
</cp:coreProperties>
</file>