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4"/>
  </p:notesMasterIdLst>
  <p:handoutMasterIdLst>
    <p:handoutMasterId r:id="rId135"/>
  </p:handoutMasterIdLst>
  <p:sldIdLst>
    <p:sldId id="529" r:id="rId2"/>
    <p:sldId id="830" r:id="rId3"/>
    <p:sldId id="844" r:id="rId4"/>
    <p:sldId id="934" r:id="rId5"/>
    <p:sldId id="972" r:id="rId6"/>
    <p:sldId id="973" r:id="rId7"/>
    <p:sldId id="839" r:id="rId8"/>
    <p:sldId id="819" r:id="rId9"/>
    <p:sldId id="653" r:id="rId10"/>
    <p:sldId id="655" r:id="rId11"/>
    <p:sldId id="990" r:id="rId12"/>
    <p:sldId id="992" r:id="rId13"/>
    <p:sldId id="991" r:id="rId14"/>
    <p:sldId id="1583" r:id="rId15"/>
    <p:sldId id="1587" r:id="rId16"/>
    <p:sldId id="1578" r:id="rId17"/>
    <p:sldId id="686" r:id="rId18"/>
    <p:sldId id="687" r:id="rId19"/>
    <p:sldId id="1556" r:id="rId20"/>
    <p:sldId id="1558" r:id="rId21"/>
    <p:sldId id="806" r:id="rId22"/>
    <p:sldId id="1399" r:id="rId23"/>
    <p:sldId id="1548" r:id="rId24"/>
    <p:sldId id="848" r:id="rId25"/>
    <p:sldId id="445" r:id="rId26"/>
    <p:sldId id="803" r:id="rId27"/>
    <p:sldId id="807" r:id="rId28"/>
    <p:sldId id="333" r:id="rId29"/>
    <p:sldId id="334" r:id="rId30"/>
    <p:sldId id="812" r:id="rId31"/>
    <p:sldId id="1549" r:id="rId32"/>
    <p:sldId id="752" r:id="rId33"/>
    <p:sldId id="505" r:id="rId34"/>
    <p:sldId id="344" r:id="rId35"/>
    <p:sldId id="506" r:id="rId36"/>
    <p:sldId id="813" r:id="rId37"/>
    <p:sldId id="814" r:id="rId38"/>
    <p:sldId id="815" r:id="rId39"/>
    <p:sldId id="816" r:id="rId40"/>
    <p:sldId id="347" r:id="rId41"/>
    <p:sldId id="756" r:id="rId42"/>
    <p:sldId id="496" r:id="rId43"/>
    <p:sldId id="905" r:id="rId44"/>
    <p:sldId id="695" r:id="rId45"/>
    <p:sldId id="922" r:id="rId46"/>
    <p:sldId id="697" r:id="rId47"/>
    <p:sldId id="698" r:id="rId48"/>
    <p:sldId id="699" r:id="rId49"/>
    <p:sldId id="694" r:id="rId50"/>
    <p:sldId id="696" r:id="rId51"/>
    <p:sldId id="724" r:id="rId52"/>
    <p:sldId id="725" r:id="rId53"/>
    <p:sldId id="726" r:id="rId54"/>
    <p:sldId id="727" r:id="rId55"/>
    <p:sldId id="431" r:id="rId56"/>
    <p:sldId id="757" r:id="rId57"/>
    <p:sldId id="537" r:id="rId58"/>
    <p:sldId id="849" r:id="rId59"/>
    <p:sldId id="850" r:id="rId60"/>
    <p:sldId id="851" r:id="rId61"/>
    <p:sldId id="861" r:id="rId62"/>
    <p:sldId id="862" r:id="rId63"/>
    <p:sldId id="863" r:id="rId64"/>
    <p:sldId id="864" r:id="rId65"/>
    <p:sldId id="865" r:id="rId66"/>
    <p:sldId id="866" r:id="rId67"/>
    <p:sldId id="867" r:id="rId68"/>
    <p:sldId id="869" r:id="rId69"/>
    <p:sldId id="871" r:id="rId70"/>
    <p:sldId id="874" r:id="rId71"/>
    <p:sldId id="875" r:id="rId72"/>
    <p:sldId id="877" r:id="rId73"/>
    <p:sldId id="988" r:id="rId74"/>
    <p:sldId id="989" r:id="rId75"/>
    <p:sldId id="1557" r:id="rId76"/>
    <p:sldId id="1564" r:id="rId77"/>
    <p:sldId id="1575" r:id="rId78"/>
    <p:sldId id="878" r:id="rId79"/>
    <p:sldId id="879" r:id="rId80"/>
    <p:sldId id="880" r:id="rId81"/>
    <p:sldId id="881" r:id="rId82"/>
    <p:sldId id="882" r:id="rId83"/>
    <p:sldId id="887" r:id="rId84"/>
    <p:sldId id="700" r:id="rId85"/>
    <p:sldId id="1577" r:id="rId86"/>
    <p:sldId id="702" r:id="rId87"/>
    <p:sldId id="1568" r:id="rId88"/>
    <p:sldId id="1569" r:id="rId89"/>
    <p:sldId id="1570" r:id="rId90"/>
    <p:sldId id="1550" r:id="rId91"/>
    <p:sldId id="1559" r:id="rId92"/>
    <p:sldId id="1572" r:id="rId93"/>
    <p:sldId id="1551" r:id="rId94"/>
    <p:sldId id="1552" r:id="rId95"/>
    <p:sldId id="1000" r:id="rId96"/>
    <p:sldId id="946" r:id="rId97"/>
    <p:sldId id="947" r:id="rId98"/>
    <p:sldId id="948" r:id="rId99"/>
    <p:sldId id="1553" r:id="rId100"/>
    <p:sldId id="1554" r:id="rId101"/>
    <p:sldId id="1561" r:id="rId102"/>
    <p:sldId id="1579" r:id="rId103"/>
    <p:sldId id="1580" r:id="rId104"/>
    <p:sldId id="1581" r:id="rId105"/>
    <p:sldId id="1576" r:id="rId106"/>
    <p:sldId id="888" r:id="rId107"/>
    <p:sldId id="789" r:id="rId108"/>
    <p:sldId id="790" r:id="rId109"/>
    <p:sldId id="897" r:id="rId110"/>
    <p:sldId id="898" r:id="rId111"/>
    <p:sldId id="791" r:id="rId112"/>
    <p:sldId id="792" r:id="rId113"/>
    <p:sldId id="794" r:id="rId114"/>
    <p:sldId id="796" r:id="rId115"/>
    <p:sldId id="797" r:id="rId116"/>
    <p:sldId id="901" r:id="rId117"/>
    <p:sldId id="798" r:id="rId118"/>
    <p:sldId id="799" r:id="rId119"/>
    <p:sldId id="800" r:id="rId120"/>
    <p:sldId id="964" r:id="rId121"/>
    <p:sldId id="927" r:id="rId122"/>
    <p:sldId id="928" r:id="rId123"/>
    <p:sldId id="929" r:id="rId124"/>
    <p:sldId id="910" r:id="rId125"/>
    <p:sldId id="820" r:id="rId126"/>
    <p:sldId id="975" r:id="rId127"/>
    <p:sldId id="821" r:id="rId128"/>
    <p:sldId id="822" r:id="rId129"/>
    <p:sldId id="804" r:id="rId130"/>
    <p:sldId id="634" r:id="rId131"/>
    <p:sldId id="781" r:id="rId132"/>
    <p:sldId id="899" r:id="rId133"/>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79" d="100"/>
          <a:sy n="79" d="100"/>
        </p:scale>
        <p:origin x="706" y="82"/>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2023/11/3</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25</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27</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28</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28</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28</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29</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29</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29</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30</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32</a:t>
            </a:fld>
            <a:endParaRPr kumimoji="0" lang="zh-TW"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33</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34</a:t>
            </a:fld>
            <a:endParaRPr lang="en-US"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35</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36</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38</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39</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40</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41</a:t>
            </a:fld>
            <a:endParaRPr kumimoji="0" lang="zh-TW"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43</a:t>
            </a:fld>
            <a:endParaRPr lang="en-US" altLang="zh-TW"/>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44</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56</a:t>
            </a:fld>
            <a:endParaRPr kumimoji="0" lang="zh-TW"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84</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85</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85</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86</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94</a:t>
            </a:fld>
            <a:endParaRPr kumimoji="0" lang="en-US" altLang="zh-TW"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115</a:t>
            </a:fld>
            <a:endParaRPr lang="en-US" altLang="zh-TW" sz="12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118</a:t>
            </a:fld>
            <a:endParaRPr lang="en-US" altLang="zh-TW" sz="12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119</a:t>
            </a:fld>
            <a:endParaRPr lang="en-US" altLang="zh-TW"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130</a:t>
            </a:fld>
            <a:endParaRPr kumimoji="0" lang="en-US" altLang="zh-TW"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131</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131</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2023/11/3</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2023/11/3</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2023/11/3</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2023/11/3</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023&#20126;&#36939;&#36629;&#33351;&#36084;&#20896;&#20625;-&#22890;&#20896;&#27604;&#36093;&#36942;&#31243;.mp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5.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1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45.xml"/><Relationship Id="rId7"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08.png"/><Relationship Id="rId5" Type="http://schemas.openxmlformats.org/officeDocument/2006/relationships/image" Target="../media/image95.png"/><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image" Target="../media/image6.png"/><Relationship Id="rId7" Type="http://schemas.openxmlformats.org/officeDocument/2006/relationships/slide" Target="slide58.xml"/><Relationship Id="rId12" Type="http://schemas.openxmlformats.org/officeDocument/2006/relationships/slide" Target="slide13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25.xml"/><Relationship Id="rId5" Type="http://schemas.openxmlformats.org/officeDocument/2006/relationships/slide" Target="slide7.xml"/><Relationship Id="rId10" Type="http://schemas.openxmlformats.org/officeDocument/2006/relationships/slide" Target="slide120.xml"/><Relationship Id="rId4" Type="http://schemas.openxmlformats.org/officeDocument/2006/relationships/slide" Target="slide3.xml"/><Relationship Id="rId9" Type="http://schemas.openxmlformats.org/officeDocument/2006/relationships/slide" Target="slide10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1077218"/>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桃園市立壽山高中</a:t>
            </a:r>
            <a:endParaRPr lang="en-US" altLang="zh-TW" dirty="0">
              <a:latin typeface="標楷體" pitchFamily="65" charset="-120"/>
              <a:ea typeface="標楷體" pitchFamily="65" charset="-120"/>
            </a:endParaRPr>
          </a:p>
          <a:p>
            <a:pPr algn="ctr"/>
            <a:r>
              <a:rPr lang="zh-TW" altLang="en-US" dirty="0">
                <a:latin typeface="標楷體" pitchFamily="65" charset="-120"/>
                <a:ea typeface="標楷體" pitchFamily="65" charset="-120"/>
              </a:rPr>
              <a:t>      黃華彩校長</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42531" y="4722118"/>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11</a:t>
            </a:r>
            <a:r>
              <a:rPr lang="zh-TW" altLang="en-US" dirty="0">
                <a:latin typeface="標楷體" pitchFamily="65" charset="-120"/>
                <a:ea typeface="標楷體" pitchFamily="65" charset="-120"/>
              </a:rPr>
              <a:t>月</a:t>
            </a:r>
            <a:r>
              <a:rPr lang="en-US" altLang="zh-TW">
                <a:latin typeface="標楷體" pitchFamily="65" charset="-120"/>
                <a:ea typeface="標楷體" pitchFamily="65" charset="-120"/>
              </a:rPr>
              <a:t>3</a:t>
            </a:r>
            <a:r>
              <a:rPr lang="zh-TW" altLang="en-US">
                <a:latin typeface="標楷體" pitchFamily="65" charset="-120"/>
                <a:ea typeface="標楷體" pitchFamily="65" charset="-120"/>
              </a:rPr>
              <a:t>日</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p:stCondLst>
                              <p:cond delay="8000"/>
                            </p:stCondLst>
                            <p:childTnLst>
                              <p:par>
                                <p:cTn id="69" presetID="53" presetClass="entr" presetSubtype="16" fill="hold" grpId="1" nodeType="after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 calcmode="lin" valueType="num">
                                      <p:cBhvr>
                                        <p:cTn id="7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3" dur="500"/>
                                        <p:tgtEl>
                                          <p:spTgt spid="6">
                                            <p:txEl>
                                              <p:pRg st="1" end="1"/>
                                            </p:txEl>
                                          </p:spTgt>
                                        </p:tgtEl>
                                      </p:cBhvr>
                                    </p:animEffect>
                                  </p:childTnLst>
                                </p:cTn>
                              </p:par>
                            </p:childTnLst>
                          </p:cTn>
                        </p:par>
                        <p:par>
                          <p:cTn id="74" fill="hold" nodeType="afterGroup">
                            <p:stCondLst>
                              <p:cond delay="8500"/>
                            </p:stCondLst>
                            <p:childTnLst>
                              <p:par>
                                <p:cTn id="75" presetID="53" presetClass="entr" presetSubtype="16" fill="hold" grpId="0" nodeType="after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Effect transition="in" filter="fade">
                                      <p:cBhvr>
                                        <p:cTn id="79" dur="500"/>
                                        <p:tgtEl>
                                          <p:spTgt spid="7"/>
                                        </p:tgtEl>
                                      </p:cBhvr>
                                    </p:animEffect>
                                  </p:childTnLst>
                                </p:cTn>
                              </p:par>
                            </p:childTnLst>
                          </p:cTn>
                        </p:par>
                        <p:par>
                          <p:cTn id="80" fill="hold" nodeType="afterGroup">
                            <p:stCondLst>
                              <p:cond delay="9000"/>
                            </p:stCondLst>
                            <p:childTnLst>
                              <p:par>
                                <p:cTn id="81" presetID="53" presetClass="entr" presetSubtype="16" fill="hold" grpId="1" nodeType="afterEffect">
                                  <p:stCondLst>
                                    <p:cond delay="0"/>
                                  </p:stCondLst>
                                  <p:childTnLst>
                                    <p:set>
                                      <p:cBhvr>
                                        <p:cTn id="82" dur="1" fill="hold">
                                          <p:stCondLst>
                                            <p:cond delay="0"/>
                                          </p:stCondLst>
                                        </p:cTn>
                                        <p:tgtEl>
                                          <p:spTgt spid="7">
                                            <p:txEl>
                                              <p:pRg st="0" end="0"/>
                                            </p:txEl>
                                          </p:spTgt>
                                        </p:tgtEl>
                                        <p:attrNameLst>
                                          <p:attrName>style.visibility</p:attrName>
                                        </p:attrNameLst>
                                      </p:cBhvr>
                                      <p:to>
                                        <p:strVal val="visible"/>
                                      </p:to>
                                    </p:set>
                                    <p:anim calcmode="lin" valueType="num">
                                      <p:cBhvr>
                                        <p:cTn id="8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110</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124</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
        <p:nvSpPr>
          <p:cNvPr id="4" name="投影片編號版面配置區 3">
            <a:extLst>
              <a:ext uri="{FF2B5EF4-FFF2-40B4-BE49-F238E27FC236}">
                <a16:creationId xmlns:a16="http://schemas.microsoft.com/office/drawing/2014/main" id="{69560B2D-9BC7-498D-8F15-A90BF41EF81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3178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26</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26</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2023/11/3</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53</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2023/11/3</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54</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58</a:t>
            </a:fld>
            <a:endParaRPr kumimoji="0" lang="en-US" altLang="zh-TW" sz="1200">
              <a:solidFill>
                <a:srgbClr val="0C322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85</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86</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89</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17220</TotalTime>
  <Words>9039</Words>
  <Application>Microsoft Office PowerPoint</Application>
  <PresentationFormat>寬螢幕</PresentationFormat>
  <Paragraphs>1425</Paragraphs>
  <Slides>132</Slides>
  <Notes>47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132</vt:i4>
      </vt:variant>
    </vt:vector>
  </HeadingPairs>
  <TitlesOfParts>
    <vt:vector size="145" baseType="lpstr">
      <vt:lpstr>BiauKai</vt:lpstr>
      <vt:lpstr>Cataneo BT</vt:lpstr>
      <vt:lpstr>文鼎中圓</vt:lpstr>
      <vt:lpstr>微軟正黑體</vt:lpstr>
      <vt:lpstr>標楷體</vt:lpstr>
      <vt:lpstr>Arial</vt:lpstr>
      <vt:lpstr>Calibri</vt:lpstr>
      <vt:lpstr>Candara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國中畢業生升學管道圖</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1378</cp:revision>
  <cp:lastPrinted>2019-10-04T10:15:06Z</cp:lastPrinted>
  <dcterms:created xsi:type="dcterms:W3CDTF">2012-05-12T02:14:41Z</dcterms:created>
  <dcterms:modified xsi:type="dcterms:W3CDTF">2023-11-03T15:17:51Z</dcterms:modified>
</cp:coreProperties>
</file>