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AE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89622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04237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19254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92413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04321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7474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99483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53496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67152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22085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15945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39998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51224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926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74954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71725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A954C-8CBE-4D16-93B1-427E8F99851A}" type="datetimeFigureOut">
              <a:rPr lang="zh-TW" altLang="en-US" smtClean="0"/>
              <a:t>2025/8/13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600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  <p:sldLayoutId id="2147483903" r:id="rId14"/>
    <p:sldLayoutId id="2147483904" r:id="rId15"/>
    <p:sldLayoutId id="2147483905" r:id="rId16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D4BBAA37-9C4A-4EC2-AF1F-4C1249F29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38" y="400050"/>
            <a:ext cx="9706155" cy="623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780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88A288-54ED-48A7-812E-554A261402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8" y="198300"/>
            <a:ext cx="9715500" cy="658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4249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多面向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性騷擾防治宣導</dc:title>
  <dc:creator>User</dc:creator>
  <cp:lastModifiedBy>User</cp:lastModifiedBy>
  <cp:revision>12</cp:revision>
  <dcterms:created xsi:type="dcterms:W3CDTF">2024-05-23T06:29:24Z</dcterms:created>
  <dcterms:modified xsi:type="dcterms:W3CDTF">2025-08-13T03:39:48Z</dcterms:modified>
</cp:coreProperties>
</file>